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2596" r:id="rId2"/>
    <p:sldId id="2620" r:id="rId3"/>
    <p:sldId id="2565" r:id="rId4"/>
    <p:sldId id="2597" r:id="rId5"/>
    <p:sldId id="2540" r:id="rId6"/>
    <p:sldId id="2560" r:id="rId7"/>
    <p:sldId id="2567" r:id="rId8"/>
    <p:sldId id="2571" r:id="rId9"/>
    <p:sldId id="2598" r:id="rId10"/>
    <p:sldId id="2600" r:id="rId11"/>
    <p:sldId id="2603" r:id="rId12"/>
    <p:sldId id="2602" r:id="rId13"/>
    <p:sldId id="2606" r:id="rId14"/>
    <p:sldId id="2605" r:id="rId15"/>
    <p:sldId id="2604" r:id="rId16"/>
    <p:sldId id="2608" r:id="rId17"/>
    <p:sldId id="2609" r:id="rId18"/>
    <p:sldId id="2611" r:id="rId19"/>
    <p:sldId id="2610" r:id="rId20"/>
    <p:sldId id="2612" r:id="rId21"/>
    <p:sldId id="2613" r:id="rId22"/>
    <p:sldId id="2614" r:id="rId23"/>
    <p:sldId id="2615" r:id="rId24"/>
    <p:sldId id="2616" r:id="rId25"/>
    <p:sldId id="2599" r:id="rId26"/>
    <p:sldId id="2617" r:id="rId27"/>
    <p:sldId id="2619" r:id="rId28"/>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Yaza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291" autoAdjust="0"/>
  </p:normalViewPr>
  <p:slideViewPr>
    <p:cSldViewPr snapToGrid="0" snapToObjects="1" showGuides="1">
      <p:cViewPr varScale="1">
        <p:scale>
          <a:sx n="72" d="100"/>
          <a:sy n="72" d="100"/>
        </p:scale>
        <p:origin x="660" y="66"/>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96" d="100"/>
          <a:sy n="96" d="100"/>
        </p:scale>
        <p:origin x="289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a:p>
        </p:txBody>
      </p:sp>
      <p:sp>
        <p:nvSpPr>
          <p:cNvPr id="3" name="Tarih Yer Tutucusu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920DCF0-8835-47B5-91CC-085B1A82EBA6}" type="datetime1">
              <a:rPr lang="tr-TR" smtClean="0"/>
              <a:t>20.05.2022</a:t>
            </a:fld>
            <a:endParaRPr lang="tr-TR"/>
          </a:p>
        </p:txBody>
      </p:sp>
      <p:sp>
        <p:nvSpPr>
          <p:cNvPr id="4" name="Alt Bilgi Yer Tutucusu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a:p>
        </p:txBody>
      </p:sp>
      <p:sp>
        <p:nvSpPr>
          <p:cNvPr id="5" name="Slayt Numarası Yer Tutucusu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A8A28B-0568-4092-BB1A-13C9B073E3A0}" type="slidenum">
              <a:rPr lang="tr-TR" smtClean="0"/>
              <a:t>‹#›</a:t>
            </a:fld>
            <a:endParaRPr lang="tr-TR"/>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625F89-E6A9-4AE5-A0E7-34B108F84580}" type="datetime1">
              <a:rPr lang="tr-TR" smtClean="0"/>
              <a:pPr/>
              <a:t>20.05.2022</a:t>
            </a:fld>
            <a:endParaRPr lang="tr-TR"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CFA0038-7055-434C-B6C4-B8C69565C600}" type="slidenum">
              <a:rPr lang="tr-TR" noProof="0" smtClean="0"/>
              <a:t>‹#›</a:t>
            </a:fld>
            <a:endParaRPr lang="tr-TR" noProof="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3CFA0038-7055-434C-B6C4-B8C69565C600}" type="slidenum">
              <a:rPr lang="tr-TR" smtClean="0"/>
              <a:t>1</a:t>
            </a:fld>
            <a:endParaRPr lang="tr-TR"/>
          </a:p>
        </p:txBody>
      </p:sp>
    </p:spTree>
    <p:extLst>
      <p:ext uri="{BB962C8B-B14F-4D97-AF65-F5344CB8AC3E}">
        <p14:creationId xmlns:p14="http://schemas.microsoft.com/office/powerpoint/2010/main" val="42931672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800" b="0" i="0" u="none" strike="noStrike" dirty="0">
                <a:solidFill>
                  <a:srgbClr val="000000"/>
                </a:solidFill>
                <a:effectLst/>
                <a:latin typeface="Calibri" panose="020F0502020204030204" pitchFamily="34" charset="0"/>
              </a:rPr>
              <a:t>Görünüşe göre bu iki uç nokta, yükseklik yanıtlarının bazılarının yanlış olabileceğini gösteriyor. ABD verilerine göre kadın için ortalama yükseklik 63.8 inç ve erkek için 69.3 inç Veriler ortalamadan 5 standart sapmadan fazlaysa, onu bir </a:t>
            </a:r>
            <a:r>
              <a:rPr lang="tr-TR" sz="1800" b="0" i="0" u="none" strike="noStrike" dirty="0" err="1">
                <a:solidFill>
                  <a:srgbClr val="000000"/>
                </a:solidFill>
                <a:effectLst/>
                <a:latin typeface="Calibri" panose="020F0502020204030204" pitchFamily="34" charset="0"/>
              </a:rPr>
              <a:t>NaN</a:t>
            </a:r>
            <a:r>
              <a:rPr lang="tr-TR" sz="1800" b="0" i="0" u="none" strike="noStrike" dirty="0">
                <a:solidFill>
                  <a:srgbClr val="000000"/>
                </a:solidFill>
                <a:effectLst/>
                <a:latin typeface="Calibri" panose="020F0502020204030204" pitchFamily="34" charset="0"/>
              </a:rPr>
              <a:t> değeri ile değiştireceğim. Tesadüfen, erkekler ve kadınlar için ortalama standart sapma 3.00 inçtir. Bu nedenle, kullanıcının yüksekliği ABD ortalamasının 15.00 inç üzerinde veya altındaysa, </a:t>
            </a:r>
            <a:r>
              <a:rPr lang="tr-TR" sz="1800" b="0" i="0" u="none" strike="noStrike" dirty="0" err="1">
                <a:solidFill>
                  <a:srgbClr val="000000"/>
                </a:solidFill>
                <a:effectLst/>
                <a:latin typeface="Calibri" panose="020F0502020204030204" pitchFamily="34" charset="0"/>
              </a:rPr>
              <a:t>NaN</a:t>
            </a:r>
            <a:r>
              <a:rPr lang="tr-TR" sz="1800" b="0" i="0" u="none" strike="noStrike" dirty="0">
                <a:solidFill>
                  <a:srgbClr val="000000"/>
                </a:solidFill>
                <a:effectLst/>
                <a:latin typeface="Calibri" panose="020F0502020204030204" pitchFamily="34" charset="0"/>
              </a:rPr>
              <a:t> değerleriyle değiştireceğim.</a:t>
            </a:r>
            <a:endParaRPr lang="tr-TR" dirty="0"/>
          </a:p>
        </p:txBody>
      </p:sp>
      <p:sp>
        <p:nvSpPr>
          <p:cNvPr id="4" name="Slayt Numarası Yer Tutucusu 3"/>
          <p:cNvSpPr>
            <a:spLocks noGrp="1"/>
          </p:cNvSpPr>
          <p:nvPr>
            <p:ph type="sldNum" sz="quarter" idx="5"/>
          </p:nvPr>
        </p:nvSpPr>
        <p:spPr/>
        <p:txBody>
          <a:bodyPr/>
          <a:lstStyle/>
          <a:p>
            <a:pPr rtl="0"/>
            <a:fld id="{3CFA0038-7055-434C-B6C4-B8C69565C600}" type="slidenum">
              <a:rPr lang="tr-TR" noProof="0" smtClean="0"/>
              <a:t>12</a:t>
            </a:fld>
            <a:endParaRPr lang="tr-TR" noProof="0"/>
          </a:p>
        </p:txBody>
      </p:sp>
    </p:spTree>
    <p:extLst>
      <p:ext uri="{BB962C8B-B14F-4D97-AF65-F5344CB8AC3E}">
        <p14:creationId xmlns:p14="http://schemas.microsoft.com/office/powerpoint/2010/main" val="3711797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rtl="0">
              <a:spcBef>
                <a:spcPts val="0"/>
              </a:spcBef>
              <a:spcAft>
                <a:spcPts val="800"/>
              </a:spcAft>
            </a:pPr>
            <a:r>
              <a:rPr lang="tr-TR" sz="1800" b="0" i="0" u="none" strike="noStrike" dirty="0">
                <a:solidFill>
                  <a:srgbClr val="000000"/>
                </a:solidFill>
                <a:effectLst/>
                <a:latin typeface="Calibri" panose="020F0502020204030204" pitchFamily="34" charset="0"/>
              </a:rPr>
              <a:t> bu verileri kullanıcı profillerinde dürüstlüğü tahmin etmek için kullanabiliriz. Bir üniversite mezununun sözleri ortalamadan aşırı derecede saptıysa, dürüst olup olmadıklarını görmek için diğer cevaplarını hızlı bir şekilde kontrol edebilirsiniz. Doğru profillere sahip olmak daha mutlu kullanıcılara yol açmalıdır. Bir kullanıcı yanlış bilgilere dayalı bir eşleşme elde ederse, yanlış bilgilere dayalı kötü bir eşleşmeden sonra web sitesini kullanmaya olan ilgisini daha fazla tehlikeye atabilir.</a:t>
            </a:r>
            <a:endParaRPr lang="tr-TR" b="0" dirty="0">
              <a:effectLst/>
            </a:endParaRPr>
          </a:p>
          <a:p>
            <a:br>
              <a:rPr lang="tr-TR" dirty="0"/>
            </a:br>
            <a:endParaRPr lang="tr-TR" dirty="0"/>
          </a:p>
        </p:txBody>
      </p:sp>
      <p:sp>
        <p:nvSpPr>
          <p:cNvPr id="4" name="Slayt Numarası Yer Tutucusu 3"/>
          <p:cNvSpPr>
            <a:spLocks noGrp="1"/>
          </p:cNvSpPr>
          <p:nvPr>
            <p:ph type="sldNum" sz="quarter" idx="5"/>
          </p:nvPr>
        </p:nvSpPr>
        <p:spPr/>
        <p:txBody>
          <a:bodyPr/>
          <a:lstStyle/>
          <a:p>
            <a:pPr rtl="0"/>
            <a:fld id="{3CFA0038-7055-434C-B6C4-B8C69565C600}" type="slidenum">
              <a:rPr lang="tr-TR" noProof="0" smtClean="0"/>
              <a:t>15</a:t>
            </a:fld>
            <a:endParaRPr lang="tr-TR" noProof="0"/>
          </a:p>
        </p:txBody>
      </p:sp>
    </p:spTree>
    <p:extLst>
      <p:ext uri="{BB962C8B-B14F-4D97-AF65-F5344CB8AC3E}">
        <p14:creationId xmlns:p14="http://schemas.microsoft.com/office/powerpoint/2010/main" val="2359917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3CFA0038-7055-434C-B6C4-B8C69565C600}" type="slidenum">
              <a:rPr lang="tr-TR" smtClean="0"/>
              <a:t>25</a:t>
            </a:fld>
            <a:endParaRPr lang="tr-TR"/>
          </a:p>
        </p:txBody>
      </p:sp>
    </p:spTree>
    <p:extLst>
      <p:ext uri="{BB962C8B-B14F-4D97-AF65-F5344CB8AC3E}">
        <p14:creationId xmlns:p14="http://schemas.microsoft.com/office/powerpoint/2010/main" val="2030765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3CFA0038-7055-434C-B6C4-B8C69565C600}" type="slidenum">
              <a:rPr lang="tr-TR" smtClean="0"/>
              <a:t>3</a:t>
            </a:fld>
            <a:endParaRPr lang="tr-TR"/>
          </a:p>
        </p:txBody>
      </p:sp>
    </p:spTree>
    <p:extLst>
      <p:ext uri="{BB962C8B-B14F-4D97-AF65-F5344CB8AC3E}">
        <p14:creationId xmlns:p14="http://schemas.microsoft.com/office/powerpoint/2010/main" val="1284673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3CFA0038-7055-434C-B6C4-B8C69565C600}" type="slidenum">
              <a:rPr lang="tr-TR" smtClean="0"/>
              <a:t>4</a:t>
            </a:fld>
            <a:endParaRPr lang="tr-TR"/>
          </a:p>
        </p:txBody>
      </p:sp>
    </p:spTree>
    <p:extLst>
      <p:ext uri="{BB962C8B-B14F-4D97-AF65-F5344CB8AC3E}">
        <p14:creationId xmlns:p14="http://schemas.microsoft.com/office/powerpoint/2010/main" val="1989473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3CFA0038-7055-434C-B6C4-B8C69565C600}" type="slidenum">
              <a:rPr lang="tr-TR" smtClean="0"/>
              <a:t>5</a:t>
            </a:fld>
            <a:endParaRPr lang="tr-TR"/>
          </a:p>
        </p:txBody>
      </p:sp>
    </p:spTree>
    <p:extLst>
      <p:ext uri="{BB962C8B-B14F-4D97-AF65-F5344CB8AC3E}">
        <p14:creationId xmlns:p14="http://schemas.microsoft.com/office/powerpoint/2010/main" val="4264319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3CFA0038-7055-434C-B6C4-B8C69565C600}" type="slidenum">
              <a:rPr lang="tr-TR" smtClean="0"/>
              <a:t>6</a:t>
            </a:fld>
            <a:endParaRPr lang="tr-TR"/>
          </a:p>
        </p:txBody>
      </p:sp>
    </p:spTree>
    <p:extLst>
      <p:ext uri="{BB962C8B-B14F-4D97-AF65-F5344CB8AC3E}">
        <p14:creationId xmlns:p14="http://schemas.microsoft.com/office/powerpoint/2010/main" val="1360263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3CFA0038-7055-434C-B6C4-B8C69565C600}" type="slidenum">
              <a:rPr lang="tr-TR" smtClean="0"/>
              <a:t>7</a:t>
            </a:fld>
            <a:endParaRPr lang="tr-TR"/>
          </a:p>
        </p:txBody>
      </p:sp>
    </p:spTree>
    <p:extLst>
      <p:ext uri="{BB962C8B-B14F-4D97-AF65-F5344CB8AC3E}">
        <p14:creationId xmlns:p14="http://schemas.microsoft.com/office/powerpoint/2010/main" val="781725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3CFA0038-7055-434C-B6C4-B8C69565C600}" type="slidenum">
              <a:rPr lang="tr-TR" smtClean="0"/>
              <a:t>8</a:t>
            </a:fld>
            <a:endParaRPr lang="tr-TR"/>
          </a:p>
        </p:txBody>
      </p:sp>
    </p:spTree>
    <p:extLst>
      <p:ext uri="{BB962C8B-B14F-4D97-AF65-F5344CB8AC3E}">
        <p14:creationId xmlns:p14="http://schemas.microsoft.com/office/powerpoint/2010/main" val="2995655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3CFA0038-7055-434C-B6C4-B8C69565C600}" type="slidenum">
              <a:rPr lang="tr-TR" smtClean="0"/>
              <a:t>9</a:t>
            </a:fld>
            <a:endParaRPr lang="tr-TR"/>
          </a:p>
        </p:txBody>
      </p:sp>
    </p:spTree>
    <p:extLst>
      <p:ext uri="{BB962C8B-B14F-4D97-AF65-F5344CB8AC3E}">
        <p14:creationId xmlns:p14="http://schemas.microsoft.com/office/powerpoint/2010/main" val="3389166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Veri kümemizin ilk kullanıcısına bir göz atalım. Burada, 75 inç boyunda, 22 yaşında, üniversitede çalışan bir Asyalı var. Vücudu biraz fazla ve kesinlikle her şeyi yiyecek. İçiyor ama uyuşturucu kullanmıyor. Ulaşımda çalışıyor ve gelirini açıklamak istemiyor.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b="0" i="0" u="none" strike="noStrike" dirty="0">
                <a:solidFill>
                  <a:srgbClr val="000000"/>
                </a:solidFill>
                <a:effectLst/>
                <a:latin typeface="Calibri" panose="020F0502020204030204" pitchFamily="34" charset="0"/>
              </a:rPr>
              <a:t>Ele almamız gereken ilk şey biçimlendirmedir. Kod HTML biçimlendirme koduyla doludur. Metin analizinden önce bunu temizleyeceğiz. </a:t>
            </a:r>
            <a:r>
              <a:rPr lang="tr-TR" sz="1200" b="0" i="0" u="none" strike="noStrike" dirty="0" err="1">
                <a:solidFill>
                  <a:srgbClr val="000000"/>
                </a:solidFill>
                <a:effectLst/>
                <a:latin typeface="Calibri" panose="020F0502020204030204" pitchFamily="34" charset="0"/>
              </a:rPr>
              <a:t>Essay</a:t>
            </a:r>
            <a:r>
              <a:rPr lang="tr-TR" sz="1200" b="0" i="0" u="none" strike="noStrike" dirty="0">
                <a:solidFill>
                  <a:srgbClr val="000000"/>
                </a:solidFill>
                <a:effectLst/>
                <a:latin typeface="Calibri" panose="020F0502020204030204" pitchFamily="34" charset="0"/>
              </a:rPr>
              <a:t> 3, kullanıcının ilk görüşte onlarla şahsen tanışmanın nasıl bir şey olacağını anlatması için bir fırsat verir. </a:t>
            </a:r>
            <a:r>
              <a:rPr lang="tr-TR" sz="1200" b="0" i="0" u="none" strike="noStrike" dirty="0" err="1">
                <a:solidFill>
                  <a:srgbClr val="000000"/>
                </a:solidFill>
                <a:effectLst/>
                <a:latin typeface="Calibri" panose="020F0502020204030204" pitchFamily="34" charset="0"/>
              </a:rPr>
              <a:t>Essay</a:t>
            </a:r>
            <a:r>
              <a:rPr lang="tr-TR" sz="1200" b="0" i="0" u="none" strike="noStrike" dirty="0">
                <a:solidFill>
                  <a:srgbClr val="000000"/>
                </a:solidFill>
                <a:effectLst/>
                <a:latin typeface="Calibri" panose="020F0502020204030204" pitchFamily="34" charset="0"/>
              </a:rPr>
              <a:t> 5, bir kişinin ahlaki ve materyalist değerlerini çok iyi ölçebilir. Gelir veya cinsiyet gibi diğer değişkenlerin de çok iyi bir belirleyicisi olabilir.</a:t>
            </a:r>
            <a:endParaRPr lang="tr-TR" dirty="0"/>
          </a:p>
        </p:txBody>
      </p:sp>
      <p:sp>
        <p:nvSpPr>
          <p:cNvPr id="4" name="Slayt Numarası Yer Tutucusu 3"/>
          <p:cNvSpPr>
            <a:spLocks noGrp="1"/>
          </p:cNvSpPr>
          <p:nvPr>
            <p:ph type="sldNum" sz="quarter" idx="5"/>
          </p:nvPr>
        </p:nvSpPr>
        <p:spPr/>
        <p:txBody>
          <a:bodyPr/>
          <a:lstStyle/>
          <a:p>
            <a:pPr rtl="0"/>
            <a:fld id="{3CFA0038-7055-434C-B6C4-B8C69565C600}" type="slidenum">
              <a:rPr lang="tr-TR" noProof="0" smtClean="0"/>
              <a:t>11</a:t>
            </a:fld>
            <a:endParaRPr lang="tr-TR" noProof="0"/>
          </a:p>
        </p:txBody>
      </p:sp>
    </p:spTree>
    <p:extLst>
      <p:ext uri="{BB962C8B-B14F-4D97-AF65-F5344CB8AC3E}">
        <p14:creationId xmlns:p14="http://schemas.microsoft.com/office/powerpoint/2010/main" val="2571500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simli Başlık Slaydı">
    <p:spTree>
      <p:nvGrpSpPr>
        <p:cNvPr id="1" name=""/>
        <p:cNvGrpSpPr/>
        <p:nvPr/>
      </p:nvGrpSpPr>
      <p:grpSpPr>
        <a:xfrm>
          <a:off x="0" y="0"/>
          <a:ext cx="0" cy="0"/>
          <a:chOff x="0" y="0"/>
          <a:chExt cx="0" cy="0"/>
        </a:xfrm>
      </p:grpSpPr>
      <p:sp>
        <p:nvSpPr>
          <p:cNvPr id="7" name="Resim Yer Tutucusu 4" title="Dekoratif">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rtlCol="0"/>
          <a:lstStyle/>
          <a:p>
            <a:pPr rtl="0"/>
            <a:r>
              <a:rPr lang="tr-TR" noProof="0"/>
              <a:t>Resim eklemek için simgeye tıklayın</a:t>
            </a:r>
          </a:p>
        </p:txBody>
      </p:sp>
      <p:sp>
        <p:nvSpPr>
          <p:cNvPr id="2" name="Dikdörtgen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6" name="Başlık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rtlCol="0" anchor="t">
            <a:noAutofit/>
          </a:bodyPr>
          <a:lstStyle>
            <a:lvl1pPr>
              <a:defRPr sz="5000" b="1">
                <a:solidFill>
                  <a:schemeClr val="bg1"/>
                </a:solidFill>
                <a:latin typeface="+mj-lt"/>
              </a:defRPr>
            </a:lvl1pPr>
          </a:lstStyle>
          <a:p>
            <a:pPr rtl="0"/>
            <a:r>
              <a:rPr lang="tr-TR" noProof="0"/>
              <a:t>BAŞLIK EKLEMEK İÇİN TIKLAYIN</a:t>
            </a:r>
          </a:p>
        </p:txBody>
      </p:sp>
      <p:sp>
        <p:nvSpPr>
          <p:cNvPr id="13" name="Metin Yer Tutucusu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tr-TR" noProof="0"/>
              <a:t>ALT BAŞLIK BURAYA GELECEK</a:t>
            </a:r>
          </a:p>
        </p:txBody>
      </p:sp>
      <p:sp>
        <p:nvSpPr>
          <p:cNvPr id="5" name="Şekil 62" title="Dekoratif">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tr-TR" sz="1500" noProof="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Resimli Slayt Ayırıcı">
    <p:bg>
      <p:bgPr>
        <a:solidFill>
          <a:schemeClr val="accent1"/>
        </a:solidFill>
        <a:effectLst/>
      </p:bgPr>
    </p:bg>
    <p:spTree>
      <p:nvGrpSpPr>
        <p:cNvPr id="1" name=""/>
        <p:cNvGrpSpPr/>
        <p:nvPr/>
      </p:nvGrpSpPr>
      <p:grpSpPr>
        <a:xfrm>
          <a:off x="0" y="0"/>
          <a:ext cx="0" cy="0"/>
          <a:chOff x="0" y="0"/>
          <a:chExt cx="0" cy="0"/>
        </a:xfrm>
      </p:grpSpPr>
      <p:sp>
        <p:nvSpPr>
          <p:cNvPr id="7" name="Resim Yer Tutucusu 4" title="Dekoratif">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tr-TR" noProof="0"/>
              <a:t>Resim eklemek için simgeye tıklayın</a:t>
            </a:r>
          </a:p>
        </p:txBody>
      </p:sp>
      <p:sp>
        <p:nvSpPr>
          <p:cNvPr id="2" name="Dikdörtgen 1" title="Dekoratif"/>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8" name="Başlık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rtlCol="0" anchor="t">
            <a:noAutofit/>
          </a:bodyPr>
          <a:lstStyle>
            <a:lvl1pPr>
              <a:defRPr sz="5000" b="1">
                <a:solidFill>
                  <a:schemeClr val="bg1"/>
                </a:solidFill>
                <a:latin typeface="+mj-lt"/>
              </a:defRPr>
            </a:lvl1pPr>
          </a:lstStyle>
          <a:p>
            <a:pPr rtl="0"/>
            <a:r>
              <a:rPr lang="tr-TR" noProof="0"/>
              <a:t>BAŞLIK EKLEMEK İÇİN TIKLAYIN</a:t>
            </a:r>
          </a:p>
        </p:txBody>
      </p:sp>
      <p:sp>
        <p:nvSpPr>
          <p:cNvPr id="9" name="Metin Yer Tutucusu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tr-TR" noProof="0"/>
              <a:t>ALT BAŞLIK BURAYA GELECEK</a:t>
            </a:r>
          </a:p>
        </p:txBody>
      </p:sp>
      <p:sp>
        <p:nvSpPr>
          <p:cNvPr id="6" name="Şekil 62" title="Dekoratif">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tr-TR" sz="1500" noProof="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ayt Ayırıcı 2">
    <p:bg>
      <p:bgPr>
        <a:solidFill>
          <a:schemeClr val="accent1"/>
        </a:solidFill>
        <a:effectLst/>
      </p:bgPr>
    </p:bg>
    <p:spTree>
      <p:nvGrpSpPr>
        <p:cNvPr id="1" name=""/>
        <p:cNvGrpSpPr/>
        <p:nvPr/>
      </p:nvGrpSpPr>
      <p:grpSpPr>
        <a:xfrm>
          <a:off x="0" y="0"/>
          <a:ext cx="0" cy="0"/>
          <a:chOff x="0" y="0"/>
          <a:chExt cx="0" cy="0"/>
        </a:xfrm>
      </p:grpSpPr>
      <p:sp>
        <p:nvSpPr>
          <p:cNvPr id="6" name="Resim Yer Tutucusu 4" title="Dekoratif">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tr-TR" noProof="0"/>
              <a:t>Resim eklemek için simgeye tıklayın</a:t>
            </a:r>
          </a:p>
        </p:txBody>
      </p:sp>
      <p:sp>
        <p:nvSpPr>
          <p:cNvPr id="2" name="Dikdörtgen 1" title="Dekoratif"/>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1" name="Başlık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rtlCol="0" anchor="ctr">
            <a:noAutofit/>
          </a:bodyPr>
          <a:lstStyle>
            <a:lvl1pPr algn="r">
              <a:defRPr sz="5000" b="1">
                <a:solidFill>
                  <a:schemeClr val="bg1"/>
                </a:solidFill>
                <a:latin typeface="+mj-lt"/>
              </a:defRPr>
            </a:lvl1pPr>
          </a:lstStyle>
          <a:p>
            <a:pPr rtl="0"/>
            <a:r>
              <a:rPr lang="tr-TR" noProof="0"/>
              <a:t>BAŞLIK EKLEMEK İÇİN TIKLAYIN</a:t>
            </a:r>
          </a:p>
        </p:txBody>
      </p:sp>
      <p:sp>
        <p:nvSpPr>
          <p:cNvPr id="12" name="Metin Yer Tutucusu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rtlCol="0" anchor="ctr">
            <a:normAutofit/>
          </a:bodyPr>
          <a:lstStyle>
            <a:lvl1pPr marL="0" indent="0">
              <a:buNone/>
              <a:defRPr sz="1600" spc="300">
                <a:solidFill>
                  <a:schemeClr val="bg1"/>
                </a:solidFill>
                <a:latin typeface="+mn-lt"/>
                <a:cs typeface="Arial" panose="020B0604020202020204" pitchFamily="34" charset="0"/>
              </a:defRPr>
            </a:lvl1pPr>
          </a:lstStyle>
          <a:p>
            <a:pPr lvl="0" rtl="0"/>
            <a:r>
              <a:rPr lang="tr-TR" noProof="0"/>
              <a:t>ALT BAŞLIK BURAYA GELECEK</a:t>
            </a:r>
          </a:p>
        </p:txBody>
      </p:sp>
      <p:sp>
        <p:nvSpPr>
          <p:cNvPr id="13" name="Şekil 62" title="Dekoratif">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tr-TR" sz="1500" noProof="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Özel Düzen">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tr-TR" noProof="0"/>
              <a:t>Gündem</a:t>
            </a:r>
          </a:p>
        </p:txBody>
      </p:sp>
      <p:sp>
        <p:nvSpPr>
          <p:cNvPr id="29" name="Resim Yer Tutucusu 28" title="Dekoratif">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rtlCol="0"/>
          <a:lstStyle/>
          <a:p>
            <a:pPr rtl="0"/>
            <a:r>
              <a:rPr lang="tr-TR" noProof="0"/>
              <a:t>Resim eklemek için simgeye tıklayın</a:t>
            </a:r>
          </a:p>
        </p:txBody>
      </p:sp>
      <p:sp>
        <p:nvSpPr>
          <p:cNvPr id="32" name="Metin Yer Tutucusu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rtlCol="0"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rtl="0"/>
            <a:r>
              <a:rPr lang="tr-TR" noProof="0"/>
              <a:t>Ana Şablonu düzenlemek için tıklayın </a:t>
            </a:r>
            <a:br>
              <a:rPr lang="tr-TR" noProof="0"/>
            </a:br>
            <a:r>
              <a:rPr lang="tr-TR" noProof="0"/>
              <a:t>mmetin stilleri</a:t>
            </a:r>
          </a:p>
        </p:txBody>
      </p:sp>
      <p:sp>
        <p:nvSpPr>
          <p:cNvPr id="33" name="Metin Yer Tutucusu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tr-TR" noProof="0"/>
              <a:t>Ana Şablonu düzenlemek için tıklayın </a:t>
            </a:r>
            <a:br>
              <a:rPr lang="tr-TR" noProof="0"/>
            </a:br>
            <a:r>
              <a:rPr lang="tr-TR" noProof="0"/>
              <a:t>mmetin stilleri</a:t>
            </a:r>
          </a:p>
        </p:txBody>
      </p:sp>
      <p:sp>
        <p:nvSpPr>
          <p:cNvPr id="34" name="Metin Yer Tutucusu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tr-TR" noProof="0"/>
              <a:t>Ana Şablonu düzenlemek için tıklayın </a:t>
            </a:r>
            <a:br>
              <a:rPr lang="tr-TR" noProof="0"/>
            </a:br>
            <a:r>
              <a:rPr lang="tr-TR" noProof="0"/>
              <a:t>mmetin stilleri</a:t>
            </a:r>
          </a:p>
        </p:txBody>
      </p:sp>
      <p:sp>
        <p:nvSpPr>
          <p:cNvPr id="35" name="Metin Yer Tutucusu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tr-TR" noProof="0"/>
              <a:t>Ana Şablonu düzenlemek için tıklayın </a:t>
            </a:r>
            <a:br>
              <a:rPr lang="tr-TR" noProof="0"/>
            </a:br>
            <a:r>
              <a:rPr lang="tr-TR" noProof="0"/>
              <a:t>mmetin stilleri</a:t>
            </a:r>
          </a:p>
        </p:txBody>
      </p:sp>
      <p:sp>
        <p:nvSpPr>
          <p:cNvPr id="36" name="Metin Yer Tutucusu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tr-TR" noProof="0"/>
              <a:t>Ana Şablonu düzenlemek için tıklayın </a:t>
            </a:r>
            <a:br>
              <a:rPr lang="tr-TR" noProof="0"/>
            </a:br>
            <a:r>
              <a:rPr lang="tr-TR" noProof="0"/>
              <a:t>mmetin stilleri</a:t>
            </a:r>
          </a:p>
        </p:txBody>
      </p:sp>
      <p:sp>
        <p:nvSpPr>
          <p:cNvPr id="42" name="Şekil 62" title="Dekoratif">
            <a:extLst>
              <a:ext uri="{FF2B5EF4-FFF2-40B4-BE49-F238E27FC236}">
                <a16:creationId xmlns:a16="http://schemas.microsoft.com/office/drawing/2014/main" id="{2683CBB0-468F-4DD2-853B-FBFFA91B662E}"/>
              </a:ext>
            </a:extLst>
          </p:cNvPr>
          <p:cNvSpPr/>
          <p:nvPr userDrawn="1"/>
        </p:nvSpPr>
        <p:spPr>
          <a:xfrm rot="16200000" flipV="1">
            <a:off x="1888627" y="3802695"/>
            <a:ext cx="0" cy="212400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tr-TR" sz="1500" noProof="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Özel Düzen">
    <p:bg>
      <p:bgPr>
        <a:solidFill>
          <a:schemeClr val="bg1"/>
        </a:solidFill>
        <a:effectLst/>
      </p:bgPr>
    </p:bg>
    <p:spTree>
      <p:nvGrpSpPr>
        <p:cNvPr id="1" name=""/>
        <p:cNvGrpSpPr/>
        <p:nvPr/>
      </p:nvGrpSpPr>
      <p:grpSpPr>
        <a:xfrm>
          <a:off x="0" y="0"/>
          <a:ext cx="0" cy="0"/>
          <a:chOff x="0" y="0"/>
          <a:chExt cx="0" cy="0"/>
        </a:xfrm>
      </p:grpSpPr>
      <p:sp>
        <p:nvSpPr>
          <p:cNvPr id="29" name="Resim Yer Tutucusu 28" title="Dekoratif">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rtlCol="0"/>
          <a:lstStyle/>
          <a:p>
            <a:pPr rtl="0"/>
            <a:r>
              <a:rPr lang="tr-TR" noProof="0"/>
              <a:t>Resim eklemek için simgeye tıklayın</a:t>
            </a:r>
          </a:p>
        </p:txBody>
      </p:sp>
      <p:sp>
        <p:nvSpPr>
          <p:cNvPr id="32" name="Metin Yer Tutucusu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rtlCol="0"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rtl="0"/>
            <a:r>
              <a:rPr lang="tr-TR" noProof="0"/>
              <a:t>Ana Şablonu düzenlemek için tıklayın </a:t>
            </a:r>
            <a:br>
              <a:rPr lang="tr-TR" noProof="0"/>
            </a:br>
            <a:r>
              <a:rPr lang="tr-TR" noProof="0"/>
              <a:t>mmetin stilleri</a:t>
            </a:r>
          </a:p>
        </p:txBody>
      </p:sp>
      <p:sp>
        <p:nvSpPr>
          <p:cNvPr id="33" name="Metin Yer Tutucusu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tr-TR" noProof="0"/>
              <a:t>Ana Şablonu düzenlemek için tıklayın </a:t>
            </a:r>
            <a:br>
              <a:rPr lang="tr-TR" noProof="0"/>
            </a:br>
            <a:r>
              <a:rPr lang="tr-TR" noProof="0"/>
              <a:t>mmetin stilleri</a:t>
            </a:r>
          </a:p>
        </p:txBody>
      </p:sp>
      <p:sp>
        <p:nvSpPr>
          <p:cNvPr id="34" name="Metin Yer Tutucusu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tr-TR" noProof="0"/>
              <a:t>Ana Şablonu düzenlemek için tıklayın </a:t>
            </a:r>
            <a:br>
              <a:rPr lang="tr-TR" noProof="0"/>
            </a:br>
            <a:r>
              <a:rPr lang="tr-TR" noProof="0"/>
              <a:t>mmetin stilleri</a:t>
            </a:r>
          </a:p>
        </p:txBody>
      </p:sp>
      <p:sp>
        <p:nvSpPr>
          <p:cNvPr id="35" name="Metin Yer Tutucusu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tr-TR" noProof="0"/>
              <a:t>Ana Şablonu düzenlemek için tıklayın </a:t>
            </a:r>
            <a:br>
              <a:rPr lang="tr-TR" noProof="0"/>
            </a:br>
            <a:r>
              <a:rPr lang="tr-TR" noProof="0"/>
              <a:t>mmetin stilleri</a:t>
            </a:r>
          </a:p>
        </p:txBody>
      </p:sp>
      <p:sp>
        <p:nvSpPr>
          <p:cNvPr id="36" name="Metin Yer Tutucusu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tr-TR" noProof="0"/>
              <a:t>Ana Şablonu düzenlemek için tıklayın </a:t>
            </a:r>
            <a:br>
              <a:rPr lang="tr-TR" noProof="0"/>
            </a:br>
            <a:r>
              <a:rPr lang="tr-TR" noProof="0"/>
              <a:t>mmetin stilleri</a:t>
            </a:r>
          </a:p>
        </p:txBody>
      </p:sp>
      <p:sp>
        <p:nvSpPr>
          <p:cNvPr id="3" name="Dikdörtgen 2" title="Dekoratif">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2" name="Şekil 62" title="Dekoratif">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tr-TR" sz="1500" noProof="0">
              <a:latin typeface="Calibri Light" panose="020F0302020204030204" pitchFamily="34" charset="0"/>
              <a:cs typeface="Calibri Light" panose="020F0302020204030204" pitchFamily="34" charset="0"/>
            </a:endParaRPr>
          </a:p>
        </p:txBody>
      </p:sp>
      <p:sp>
        <p:nvSpPr>
          <p:cNvPr id="13" name="Başlık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rtl="0"/>
            <a:r>
              <a:rPr lang="tr-TR" noProof="0"/>
              <a:t>Gündem</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Özel Düzen">
    <p:bg>
      <p:bgPr>
        <a:solidFill>
          <a:schemeClr val="bg1"/>
        </a:solidFill>
        <a:effectLst/>
      </p:bgPr>
    </p:bg>
    <p:spTree>
      <p:nvGrpSpPr>
        <p:cNvPr id="1" name=""/>
        <p:cNvGrpSpPr/>
        <p:nvPr/>
      </p:nvGrpSpPr>
      <p:grpSpPr>
        <a:xfrm>
          <a:off x="0" y="0"/>
          <a:ext cx="0" cy="0"/>
          <a:chOff x="0" y="0"/>
          <a:chExt cx="0" cy="0"/>
        </a:xfrm>
      </p:grpSpPr>
      <p:sp>
        <p:nvSpPr>
          <p:cNvPr id="29" name="Resim Yer Tutucusu 28" title="Dekoratif">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rtlCol="0"/>
          <a:lstStyle/>
          <a:p>
            <a:pPr rtl="0"/>
            <a:r>
              <a:rPr lang="tr-TR" noProof="0"/>
              <a:t>Resim eklemek için simgeye tıklayın</a:t>
            </a:r>
          </a:p>
        </p:txBody>
      </p:sp>
      <p:sp>
        <p:nvSpPr>
          <p:cNvPr id="32" name="Metin Yer Tutucusu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rtlCol="0"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rtl="0"/>
            <a:r>
              <a:rPr lang="tr-TR" noProof="0"/>
              <a:t>Ana Şablonu düzenlemek için tıklayın </a:t>
            </a:r>
            <a:br>
              <a:rPr lang="tr-TR" noProof="0"/>
            </a:br>
            <a:r>
              <a:rPr lang="tr-TR" noProof="0"/>
              <a:t>mmetin stilleri</a:t>
            </a:r>
          </a:p>
        </p:txBody>
      </p:sp>
      <p:sp>
        <p:nvSpPr>
          <p:cNvPr id="33" name="Metin Yer Tutucusu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tr-TR" noProof="0"/>
              <a:t>Ana Şablonu düzenlemek için tıklayın </a:t>
            </a:r>
            <a:br>
              <a:rPr lang="tr-TR" noProof="0"/>
            </a:br>
            <a:r>
              <a:rPr lang="tr-TR" noProof="0"/>
              <a:t>mmetin stilleri</a:t>
            </a:r>
          </a:p>
        </p:txBody>
      </p:sp>
      <p:sp>
        <p:nvSpPr>
          <p:cNvPr id="34" name="Metin Yer Tutucusu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tr-TR" noProof="0"/>
              <a:t>Ana Şablonu düzenlemek için tıklayın </a:t>
            </a:r>
            <a:br>
              <a:rPr lang="tr-TR" noProof="0"/>
            </a:br>
            <a:r>
              <a:rPr lang="tr-TR" noProof="0"/>
              <a:t>mmetin stilleri</a:t>
            </a:r>
          </a:p>
        </p:txBody>
      </p:sp>
      <p:sp>
        <p:nvSpPr>
          <p:cNvPr id="35" name="Metin Yer Tutucusu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tr-TR" noProof="0"/>
              <a:t>Ana Şablonu düzenlemek için tıklayın </a:t>
            </a:r>
            <a:br>
              <a:rPr lang="tr-TR" noProof="0"/>
            </a:br>
            <a:r>
              <a:rPr lang="tr-TR" noProof="0"/>
              <a:t>mmetin stilleri</a:t>
            </a:r>
          </a:p>
        </p:txBody>
      </p:sp>
      <p:sp>
        <p:nvSpPr>
          <p:cNvPr id="36" name="Metin Yer Tutucusu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rtlCol="0"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rtl="0"/>
            <a:r>
              <a:rPr lang="tr-TR" noProof="0"/>
              <a:t>Ana Şablonu düzenlemek için tıklayın </a:t>
            </a:r>
            <a:br>
              <a:rPr lang="tr-TR" noProof="0"/>
            </a:br>
            <a:r>
              <a:rPr lang="tr-TR" noProof="0"/>
              <a:t>mmetin stilleri</a:t>
            </a:r>
          </a:p>
        </p:txBody>
      </p:sp>
      <p:sp>
        <p:nvSpPr>
          <p:cNvPr id="3" name="Dikdörtgen 2" title="Dekoratif">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2" name="Şekil 62" title="Dekoratif">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tr-TR" sz="1500" noProof="0">
              <a:latin typeface="Calibri Light" panose="020F0302020204030204" pitchFamily="34" charset="0"/>
              <a:cs typeface="Calibri Light" panose="020F0302020204030204" pitchFamily="34" charset="0"/>
            </a:endParaRPr>
          </a:p>
        </p:txBody>
      </p:sp>
      <p:sp>
        <p:nvSpPr>
          <p:cNvPr id="13" name="Başlık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rtl="0"/>
            <a:r>
              <a:rPr lang="tr-TR" noProof="0"/>
              <a:t>Gündem</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Özel Düzen">
    <p:bg>
      <p:bgPr>
        <a:solidFill>
          <a:schemeClr val="bg1"/>
        </a:solidFill>
        <a:effectLst/>
      </p:bgPr>
    </p:bg>
    <p:spTree>
      <p:nvGrpSpPr>
        <p:cNvPr id="1" name=""/>
        <p:cNvGrpSpPr/>
        <p:nvPr/>
      </p:nvGrpSpPr>
      <p:grpSpPr>
        <a:xfrm>
          <a:off x="0" y="0"/>
          <a:ext cx="0" cy="0"/>
          <a:chOff x="0" y="0"/>
          <a:chExt cx="0" cy="0"/>
        </a:xfrm>
      </p:grpSpPr>
      <p:sp>
        <p:nvSpPr>
          <p:cNvPr id="29" name="Resim Yer Tutucusu 28" title="Dekoratif">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rtlCol="0"/>
          <a:lstStyle/>
          <a:p>
            <a:pPr rtl="0"/>
            <a:r>
              <a:rPr lang="tr-TR" noProof="0"/>
              <a:t>Resim eklemek için simgeye tıklayın</a:t>
            </a:r>
          </a:p>
        </p:txBody>
      </p:sp>
      <p:sp>
        <p:nvSpPr>
          <p:cNvPr id="3" name="Dikdörtgen 2" title="Dekoratif"/>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32" name="Metin Yer Tutucusu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rtlCol="0"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rtl="0"/>
            <a:r>
              <a:rPr lang="tr-TR" noProof="0"/>
              <a:t>Ana Şablonu düzenlemek için tıklayın </a:t>
            </a:r>
            <a:br>
              <a:rPr lang="tr-TR" noProof="0"/>
            </a:br>
            <a:r>
              <a:rPr lang="tr-TR" noProof="0"/>
              <a:t>mmetin stilleri</a:t>
            </a:r>
          </a:p>
        </p:txBody>
      </p:sp>
      <p:sp>
        <p:nvSpPr>
          <p:cNvPr id="33" name="Metin Yer Tutucusu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tr-TR" noProof="0"/>
              <a:t>Ana Şablonu düzenlemek için tıklayın </a:t>
            </a:r>
            <a:br>
              <a:rPr lang="tr-TR" noProof="0"/>
            </a:br>
            <a:r>
              <a:rPr lang="tr-TR" noProof="0"/>
              <a:t>mmetin stilleri</a:t>
            </a:r>
          </a:p>
        </p:txBody>
      </p:sp>
      <p:sp>
        <p:nvSpPr>
          <p:cNvPr id="34" name="Metin Yer Tutucusu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tr-TR" noProof="0"/>
              <a:t>Ana Şablonu düzenlemek için tıklayın </a:t>
            </a:r>
            <a:br>
              <a:rPr lang="tr-TR" noProof="0"/>
            </a:br>
            <a:r>
              <a:rPr lang="tr-TR" noProof="0"/>
              <a:t>mmetin stilleri</a:t>
            </a:r>
          </a:p>
        </p:txBody>
      </p:sp>
      <p:sp>
        <p:nvSpPr>
          <p:cNvPr id="35" name="Metin Yer Tutucusu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tr-TR" noProof="0"/>
              <a:t>Ana Şablonu düzenlemek için tıklayın </a:t>
            </a:r>
            <a:br>
              <a:rPr lang="tr-TR" noProof="0"/>
            </a:br>
            <a:r>
              <a:rPr lang="tr-TR" noProof="0"/>
              <a:t>mmetin stilleri</a:t>
            </a:r>
          </a:p>
        </p:txBody>
      </p:sp>
      <p:sp>
        <p:nvSpPr>
          <p:cNvPr id="36" name="Metin Yer Tutucusu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rtlCol="0"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rtl="0"/>
            <a:r>
              <a:rPr lang="tr-TR" noProof="0"/>
              <a:t>Ana Şablonu düzenlemek için tıklayın </a:t>
            </a:r>
            <a:br>
              <a:rPr lang="tr-TR" noProof="0"/>
            </a:br>
            <a:r>
              <a:rPr lang="tr-TR" noProof="0"/>
              <a:t>mmetin stilleri</a:t>
            </a:r>
          </a:p>
        </p:txBody>
      </p:sp>
      <p:sp>
        <p:nvSpPr>
          <p:cNvPr id="37" name="Metin Yer Tutucusu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tr-TR" noProof="0"/>
              <a:t>1</a:t>
            </a:r>
          </a:p>
        </p:txBody>
      </p:sp>
      <p:sp>
        <p:nvSpPr>
          <p:cNvPr id="38" name="Metin Yer Tutucusu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tr-TR" noProof="0"/>
              <a:t>2</a:t>
            </a:r>
          </a:p>
        </p:txBody>
      </p:sp>
      <p:sp>
        <p:nvSpPr>
          <p:cNvPr id="39" name="Metin Yer Tutucusu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tr-TR" noProof="0"/>
              <a:t>3</a:t>
            </a:r>
          </a:p>
        </p:txBody>
      </p:sp>
      <p:sp>
        <p:nvSpPr>
          <p:cNvPr id="40" name="Metin Yer Tutucusu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tr-TR" noProof="0"/>
              <a:t>4</a:t>
            </a:r>
          </a:p>
        </p:txBody>
      </p:sp>
      <p:sp>
        <p:nvSpPr>
          <p:cNvPr id="41" name="Metin Yer Tutucusu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rtlCol="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rtl="0"/>
            <a:r>
              <a:rPr lang="tr-TR" noProof="0"/>
              <a:t>5</a:t>
            </a:r>
          </a:p>
        </p:txBody>
      </p:sp>
      <p:sp>
        <p:nvSpPr>
          <p:cNvPr id="15" name="Başlık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rtl="0"/>
            <a:r>
              <a:rPr lang="tr-TR" noProof="0"/>
              <a:t>Gündem</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Özel Düze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rtlCol="0" anchor="b"/>
          <a:lstStyle>
            <a:lvl1pPr algn="l">
              <a:defRPr>
                <a:latin typeface="+mj-lt"/>
              </a:defRPr>
            </a:lvl1pPr>
          </a:lstStyle>
          <a:p>
            <a:pPr rtl="0"/>
            <a:r>
              <a:rPr lang="tr-TR" noProof="0"/>
              <a:t>Asıl başlık stilini düzenlemek için tıklayın</a:t>
            </a:r>
          </a:p>
        </p:txBody>
      </p:sp>
      <p:sp>
        <p:nvSpPr>
          <p:cNvPr id="5" name="Resim Yer Tutucusu 4" title="Dekoratif">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rtlCol="0"/>
          <a:lstStyle/>
          <a:p>
            <a:pPr rtl="0"/>
            <a:r>
              <a:rPr lang="tr-TR" noProof="0"/>
              <a:t>Resim eklemek için simgeye tıklayın</a:t>
            </a:r>
          </a:p>
        </p:txBody>
      </p:sp>
      <p:sp>
        <p:nvSpPr>
          <p:cNvPr id="7" name="Metin Yer Tutucusu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rtlCol="0">
            <a:noAutofit/>
          </a:bodyPr>
          <a:lstStyle>
            <a:lvl1pPr marL="0" indent="0" algn="l">
              <a:lnSpc>
                <a:spcPct val="100000"/>
              </a:lnSpc>
              <a:buNone/>
              <a:defRPr sz="1400">
                <a:latin typeface="+mn-lt"/>
                <a:cs typeface="Arial" panose="020B0604020202020204" pitchFamily="34" charset="0"/>
              </a:defRPr>
            </a:lvl1pPr>
          </a:lstStyle>
          <a:p>
            <a:pPr lvl="0" rtl="0"/>
            <a:r>
              <a:rPr lang="tr-TR" noProof="0"/>
              <a:t>Asıl metin stillerini düzenlemek için tıklayın</a:t>
            </a:r>
          </a:p>
        </p:txBody>
      </p:sp>
      <p:sp>
        <p:nvSpPr>
          <p:cNvPr id="8" name="Metin Yer Tutucusu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rtlCol="0" anchor="b">
            <a:normAutofit/>
          </a:bodyPr>
          <a:lstStyle>
            <a:lvl1pPr marL="0" indent="0" algn="l">
              <a:buNone/>
              <a:defRPr sz="1600" b="1">
                <a:latin typeface="+mj-lt"/>
                <a:cs typeface="Arial" panose="020B0604020202020204" pitchFamily="34" charset="0"/>
              </a:defRPr>
            </a:lvl1pPr>
          </a:lstStyle>
          <a:p>
            <a:pPr lvl="0" rtl="0"/>
            <a:r>
              <a:rPr lang="tr-TR" noProof="0"/>
              <a:t>Asıl metin stillerini düzenlemek için tıklayın</a:t>
            </a:r>
          </a:p>
        </p:txBody>
      </p:sp>
      <p:sp>
        <p:nvSpPr>
          <p:cNvPr id="6" name="Şekil 62" title="Dekoratif">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tr-TR" sz="1500" noProof="0">
              <a:latin typeface="Calibri Light" panose="020F0302020204030204" pitchFamily="34" charset="0"/>
              <a:cs typeface="Calibri Light" panose="020F0302020204030204" pitchFamily="34" charset="0"/>
            </a:endParaRPr>
          </a:p>
        </p:txBody>
      </p:sp>
      <p:sp>
        <p:nvSpPr>
          <p:cNvPr id="9" name="Resim Yer Tutucusu 5" title="Dekoratif">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rtlCol="0">
            <a:normAutofit/>
          </a:bodyPr>
          <a:lstStyle>
            <a:lvl1pPr>
              <a:defRPr sz="800"/>
            </a:lvl1pPr>
          </a:lstStyle>
          <a:p>
            <a:pPr rtl="0"/>
            <a:r>
              <a:rPr lang="tr-TR" noProof="0"/>
              <a:t>Resim eklemek için simgeye tıklayın</a:t>
            </a:r>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Özel Düzen">
    <p:spTree>
      <p:nvGrpSpPr>
        <p:cNvPr id="1" name=""/>
        <p:cNvGrpSpPr/>
        <p:nvPr/>
      </p:nvGrpSpPr>
      <p:grpSpPr>
        <a:xfrm>
          <a:off x="0" y="0"/>
          <a:ext cx="0" cy="0"/>
          <a:chOff x="0" y="0"/>
          <a:chExt cx="0" cy="0"/>
        </a:xfrm>
      </p:grpSpPr>
      <p:sp>
        <p:nvSpPr>
          <p:cNvPr id="5" name="Resim Yer Tutucusu 4" title="Dekoratif">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rtlCol="0"/>
          <a:lstStyle/>
          <a:p>
            <a:pPr rtl="0"/>
            <a:r>
              <a:rPr lang="tr-TR" noProof="0"/>
              <a:t>Resim eklemek için simgeye tıklayın</a:t>
            </a:r>
          </a:p>
        </p:txBody>
      </p:sp>
      <p:sp>
        <p:nvSpPr>
          <p:cNvPr id="2" name="Başlık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rtlCol="0" anchor="b">
            <a:normAutofit/>
          </a:bodyPr>
          <a:lstStyle>
            <a:lvl1pPr algn="r">
              <a:defRPr sz="4000">
                <a:latin typeface="+mj-lt"/>
              </a:defRPr>
            </a:lvl1pPr>
          </a:lstStyle>
          <a:p>
            <a:pPr rtl="0"/>
            <a:r>
              <a:rPr lang="tr-TR" noProof="0"/>
              <a:t>Asıl başlık stilini düzenlemek için tıklayın</a:t>
            </a:r>
          </a:p>
        </p:txBody>
      </p:sp>
      <p:sp>
        <p:nvSpPr>
          <p:cNvPr id="9" name="Metin Yer Tutucusu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rtl="0">
              <a:buNone/>
            </a:pPr>
            <a:r>
              <a:rPr lang="tr-TR" noProof="0"/>
              <a:t>Buraya başlık eklemek için tıklayın</a:t>
            </a:r>
          </a:p>
        </p:txBody>
      </p:sp>
      <p:sp>
        <p:nvSpPr>
          <p:cNvPr id="10" name="Metin Yer Tutucusu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rtlCol="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11" name="Şekil 62" title="Dekoratif">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tr-TR" sz="1500" noProof="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Özel Düzen">
    <p:spTree>
      <p:nvGrpSpPr>
        <p:cNvPr id="1" name=""/>
        <p:cNvGrpSpPr/>
        <p:nvPr/>
      </p:nvGrpSpPr>
      <p:grpSpPr>
        <a:xfrm>
          <a:off x="0" y="0"/>
          <a:ext cx="0" cy="0"/>
          <a:chOff x="0" y="0"/>
          <a:chExt cx="0" cy="0"/>
        </a:xfrm>
      </p:grpSpPr>
      <p:sp>
        <p:nvSpPr>
          <p:cNvPr id="3" name="Dikdörtgen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3" name="Resim Yer Tutucusu 4" title="Dekoratif">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rtlCol="0"/>
          <a:lstStyle/>
          <a:p>
            <a:pPr rtl="0"/>
            <a:r>
              <a:rPr lang="tr-TR" noProof="0"/>
              <a:t>Resim eklemek için simgeye tıklayın</a:t>
            </a:r>
          </a:p>
        </p:txBody>
      </p:sp>
      <p:sp>
        <p:nvSpPr>
          <p:cNvPr id="2" name="Başlık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rtlCol="0" anchor="b">
            <a:normAutofit/>
          </a:bodyPr>
          <a:lstStyle>
            <a:lvl1pPr algn="l">
              <a:defRPr sz="4000">
                <a:latin typeface="+mj-lt"/>
              </a:defRPr>
            </a:lvl1pPr>
          </a:lstStyle>
          <a:p>
            <a:pPr rtl="0"/>
            <a:r>
              <a:rPr lang="tr-TR" noProof="0"/>
              <a:t>Asıl başlık stilini düzenlemek için tıklayın</a:t>
            </a:r>
          </a:p>
        </p:txBody>
      </p:sp>
      <p:sp>
        <p:nvSpPr>
          <p:cNvPr id="9" name="Metin Yer Tutucusu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rtl="0">
              <a:buNone/>
            </a:pPr>
            <a:r>
              <a:rPr lang="tr-TR" noProof="0"/>
              <a:t>Buraya başlık eklemek için tıklayın</a:t>
            </a:r>
          </a:p>
        </p:txBody>
      </p:sp>
      <p:sp>
        <p:nvSpPr>
          <p:cNvPr id="10" name="Metin Yer Tutucusu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rtlCol="0">
            <a:normAutofit/>
          </a:bodyPr>
          <a:lstStyle>
            <a:lvl1pPr>
              <a:defRPr sz="1400"/>
            </a:lvl1pPr>
            <a:lvl2pPr>
              <a:defRPr sz="1200"/>
            </a:lvl2pPr>
            <a:lvl3pPr>
              <a:defRPr sz="1100"/>
            </a:lvl3pPr>
            <a:lvl4pPr>
              <a:defRPr sz="1050"/>
            </a:lvl4pPr>
            <a:lvl5pPr>
              <a:defRPr sz="105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Metin Yer Tutucusu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rtlCol="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Özel Düzen">
    <p:spTree>
      <p:nvGrpSpPr>
        <p:cNvPr id="1" name=""/>
        <p:cNvGrpSpPr/>
        <p:nvPr/>
      </p:nvGrpSpPr>
      <p:grpSpPr>
        <a:xfrm>
          <a:off x="0" y="0"/>
          <a:ext cx="0" cy="0"/>
          <a:chOff x="0" y="0"/>
          <a:chExt cx="0" cy="0"/>
        </a:xfrm>
      </p:grpSpPr>
      <p:sp>
        <p:nvSpPr>
          <p:cNvPr id="7" name="Resim Yer Tutucusu 4" title="Dekoratif">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rtlCol="0"/>
          <a:lstStyle/>
          <a:p>
            <a:pPr rtl="0"/>
            <a:r>
              <a:rPr lang="tr-TR" noProof="0"/>
              <a:t>Resim eklemek için simgeye tıklayın</a:t>
            </a:r>
          </a:p>
        </p:txBody>
      </p:sp>
      <p:sp>
        <p:nvSpPr>
          <p:cNvPr id="11" name="Dikdörtgen 10" title="Dekoratif"/>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2" name="Başlık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rtlCol="0" anchor="t">
            <a:normAutofit/>
          </a:bodyPr>
          <a:lstStyle>
            <a:lvl1pPr algn="l">
              <a:defRPr sz="4000">
                <a:solidFill>
                  <a:schemeClr val="bg1"/>
                </a:solidFill>
                <a:latin typeface="+mj-lt"/>
              </a:defRPr>
            </a:lvl1pPr>
          </a:lstStyle>
          <a:p>
            <a:pPr rtl="0"/>
            <a:r>
              <a:rPr lang="tr-TR" noProof="0"/>
              <a:t>Asıl başlık stilini düzenlemek için tıklayın</a:t>
            </a:r>
          </a:p>
        </p:txBody>
      </p:sp>
      <p:sp>
        <p:nvSpPr>
          <p:cNvPr id="8" name="Metin Yer Tutucusu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tr-TR" noProof="0"/>
              <a:t>Buraya başlık eklemek için tıklayın</a:t>
            </a:r>
          </a:p>
        </p:txBody>
      </p:sp>
      <p:sp>
        <p:nvSpPr>
          <p:cNvPr id="4" name="Metin Yer Tutucusu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12" name="Resim Yer Tutucusu 4" title="Dekoratif">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rtlCol="0"/>
          <a:lstStyle/>
          <a:p>
            <a:pPr rtl="0"/>
            <a:r>
              <a:rPr lang="tr-TR" noProof="0"/>
              <a:t>Resim eklemek için simgeye tıklayın</a:t>
            </a:r>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Resimli Başlık Slaydı">
    <p:spTree>
      <p:nvGrpSpPr>
        <p:cNvPr id="1" name=""/>
        <p:cNvGrpSpPr/>
        <p:nvPr/>
      </p:nvGrpSpPr>
      <p:grpSpPr>
        <a:xfrm>
          <a:off x="0" y="0"/>
          <a:ext cx="0" cy="0"/>
          <a:chOff x="0" y="0"/>
          <a:chExt cx="0" cy="0"/>
        </a:xfrm>
      </p:grpSpPr>
      <p:sp>
        <p:nvSpPr>
          <p:cNvPr id="7" name="Resim Yer Tutucusu 4" title="Dekoratif">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rtlCol="0"/>
          <a:lstStyle/>
          <a:p>
            <a:pPr rtl="0"/>
            <a:r>
              <a:rPr lang="tr-TR" noProof="0"/>
              <a:t>Resim eklemek için simgeye tıklayın</a:t>
            </a:r>
          </a:p>
        </p:txBody>
      </p:sp>
      <p:sp>
        <p:nvSpPr>
          <p:cNvPr id="6" name="Başlık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rtlCol="0" anchor="t">
            <a:noAutofit/>
          </a:bodyPr>
          <a:lstStyle>
            <a:lvl1pPr>
              <a:defRPr sz="5000" b="1">
                <a:solidFill>
                  <a:schemeClr val="bg1"/>
                </a:solidFill>
                <a:latin typeface="+mj-lt"/>
              </a:defRPr>
            </a:lvl1pPr>
          </a:lstStyle>
          <a:p>
            <a:pPr rtl="0"/>
            <a:r>
              <a:rPr lang="tr-TR" noProof="0"/>
              <a:t>TEŞEKKÜRLER</a:t>
            </a:r>
          </a:p>
        </p:txBody>
      </p:sp>
      <p:sp>
        <p:nvSpPr>
          <p:cNvPr id="13" name="Metin Yer Tutucusu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rtlCol="0">
            <a:normAutofit/>
          </a:bodyPr>
          <a:lstStyle>
            <a:lvl1pPr marL="0" indent="0">
              <a:buNone/>
              <a:defRPr sz="1600" spc="300">
                <a:solidFill>
                  <a:schemeClr val="bg1"/>
                </a:solidFill>
                <a:latin typeface="+mn-lt"/>
                <a:cs typeface="Arial" panose="020B0604020202020204" pitchFamily="34" charset="0"/>
              </a:defRPr>
            </a:lvl1pPr>
          </a:lstStyle>
          <a:p>
            <a:pPr lvl="0" rtl="0"/>
            <a:r>
              <a:rPr lang="tr-TR" noProof="0"/>
              <a:t>WWW.WEBSITENAME.COM</a:t>
            </a:r>
          </a:p>
        </p:txBody>
      </p:sp>
      <p:sp>
        <p:nvSpPr>
          <p:cNvPr id="5" name="Şekil 62" title="Dekoratif">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tr-TR" sz="1500" noProof="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Özel Düzen">
    <p:spTree>
      <p:nvGrpSpPr>
        <p:cNvPr id="1" name=""/>
        <p:cNvGrpSpPr/>
        <p:nvPr/>
      </p:nvGrpSpPr>
      <p:grpSpPr>
        <a:xfrm>
          <a:off x="0" y="0"/>
          <a:ext cx="0" cy="0"/>
          <a:chOff x="0" y="0"/>
          <a:chExt cx="0" cy="0"/>
        </a:xfrm>
      </p:grpSpPr>
      <p:sp>
        <p:nvSpPr>
          <p:cNvPr id="12" name="Dikdörtgen 11" title="Dekoratif">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3" name="Dikdörtgen 2" title="Dekoratif">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8" name="Metin Yer Tutucusu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tr-TR" noProof="0"/>
              <a:t>Buraya başlık eklemek için tıklayın</a:t>
            </a:r>
          </a:p>
        </p:txBody>
      </p:sp>
      <p:sp>
        <p:nvSpPr>
          <p:cNvPr id="9" name="Metin Yer Tutucusu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tr-TR" noProof="0"/>
              <a:t>Buraya başlık eklemek için tıklayın</a:t>
            </a:r>
          </a:p>
        </p:txBody>
      </p:sp>
      <p:sp>
        <p:nvSpPr>
          <p:cNvPr id="4" name="Metin Yer Tutucusu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10" name="Metin Yer Tutucusu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11" name="Başlık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rtlCol="0" anchor="t">
            <a:normAutofit/>
          </a:bodyPr>
          <a:lstStyle>
            <a:lvl1pPr algn="l">
              <a:defRPr sz="4000">
                <a:solidFill>
                  <a:schemeClr val="tx1"/>
                </a:solidFill>
                <a:latin typeface="+mj-lt"/>
              </a:defRPr>
            </a:lvl1pPr>
          </a:lstStyle>
          <a:p>
            <a:pPr rtl="0"/>
            <a:r>
              <a:rPr lang="tr-TR" noProof="0"/>
              <a:t>Asıl başlık stilini düzenlemek için tıklayın</a:t>
            </a:r>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Özel Düzen">
    <p:spTree>
      <p:nvGrpSpPr>
        <p:cNvPr id="1" name=""/>
        <p:cNvGrpSpPr/>
        <p:nvPr/>
      </p:nvGrpSpPr>
      <p:grpSpPr>
        <a:xfrm>
          <a:off x="0" y="0"/>
          <a:ext cx="0" cy="0"/>
          <a:chOff x="0" y="0"/>
          <a:chExt cx="0" cy="0"/>
        </a:xfrm>
      </p:grpSpPr>
      <p:sp>
        <p:nvSpPr>
          <p:cNvPr id="6" name="Resim Yer Tutucusu 5" title="Dekoratif">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rtlCol="0"/>
          <a:lstStyle/>
          <a:p>
            <a:pPr rtl="0"/>
            <a:r>
              <a:rPr lang="tr-TR" noProof="0"/>
              <a:t>Resim eklemek için simgeye tıklayın</a:t>
            </a:r>
          </a:p>
        </p:txBody>
      </p:sp>
      <p:sp>
        <p:nvSpPr>
          <p:cNvPr id="11" name="Başlık 1" title="Dekoratif">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tr-TR" noProof="0"/>
          </a:p>
        </p:txBody>
      </p:sp>
      <p:sp>
        <p:nvSpPr>
          <p:cNvPr id="8" name="Metin Yer Tutucusu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tr-TR" noProof="0"/>
              <a:t>Buraya başlık eklemek için tıklayın</a:t>
            </a:r>
          </a:p>
        </p:txBody>
      </p:sp>
      <p:sp>
        <p:nvSpPr>
          <p:cNvPr id="9" name="Metin Yer Tutucusu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tr-TR" noProof="0"/>
              <a:t>Buraya başlık eklemek için tıklayın</a:t>
            </a:r>
          </a:p>
        </p:txBody>
      </p:sp>
      <p:sp>
        <p:nvSpPr>
          <p:cNvPr id="4" name="Metin Yer Tutucusu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10" name="Metin Yer Tutucusu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14" name="Başlık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rtlCol="0" anchor="ctr">
            <a:normAutofit/>
          </a:bodyPr>
          <a:lstStyle>
            <a:lvl1pPr algn="l">
              <a:defRPr sz="4000">
                <a:solidFill>
                  <a:schemeClr val="bg1"/>
                </a:solidFill>
                <a:latin typeface="+mj-lt"/>
              </a:defRPr>
            </a:lvl1pPr>
          </a:lstStyle>
          <a:p>
            <a:pPr rtl="0"/>
            <a:r>
              <a:rPr lang="tr-TR" noProof="0"/>
              <a:t>Asıl başlık stilini düzenlemek için tıklayın</a:t>
            </a:r>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Özel Düzen">
    <p:spTree>
      <p:nvGrpSpPr>
        <p:cNvPr id="1" name=""/>
        <p:cNvGrpSpPr/>
        <p:nvPr/>
      </p:nvGrpSpPr>
      <p:grpSpPr>
        <a:xfrm>
          <a:off x="0" y="0"/>
          <a:ext cx="0" cy="0"/>
          <a:chOff x="0" y="0"/>
          <a:chExt cx="0" cy="0"/>
        </a:xfrm>
      </p:grpSpPr>
      <p:sp>
        <p:nvSpPr>
          <p:cNvPr id="11" name="Başlık 1" title="Dekoratif">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tr-TR" noProof="0"/>
          </a:p>
        </p:txBody>
      </p:sp>
      <p:sp>
        <p:nvSpPr>
          <p:cNvPr id="12" name="Başlık 1" title="Dekoratif">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tr-TR" noProof="0"/>
          </a:p>
        </p:txBody>
      </p:sp>
      <p:sp>
        <p:nvSpPr>
          <p:cNvPr id="8" name="Metin Yer Tutucusu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tr-TR" noProof="0"/>
              <a:t>Buraya başlık eklemek için tıklayın</a:t>
            </a:r>
          </a:p>
        </p:txBody>
      </p:sp>
      <p:sp>
        <p:nvSpPr>
          <p:cNvPr id="9" name="Metin Yer Tutucusu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tr-TR" noProof="0"/>
              <a:t>Buraya başlık eklemek için tıklayın</a:t>
            </a:r>
          </a:p>
        </p:txBody>
      </p:sp>
      <p:sp>
        <p:nvSpPr>
          <p:cNvPr id="4" name="Metin Yer Tutucusu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10" name="Metin Yer Tutucusu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14" name="Başlık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j-lt"/>
              </a:defRPr>
            </a:lvl1pPr>
          </a:lstStyle>
          <a:p>
            <a:pPr rtl="0"/>
            <a:r>
              <a:rPr lang="tr-TR" noProof="0"/>
              <a:t>Asıl başlık stilini düzenlemek için tıklayın</a:t>
            </a:r>
          </a:p>
        </p:txBody>
      </p:sp>
      <p:sp>
        <p:nvSpPr>
          <p:cNvPr id="15" name="Şekil 62" title="Dekoratif">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tr-TR" sz="1500" noProof="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Özel Düzen">
    <p:spTree>
      <p:nvGrpSpPr>
        <p:cNvPr id="1" name=""/>
        <p:cNvGrpSpPr/>
        <p:nvPr/>
      </p:nvGrpSpPr>
      <p:grpSpPr>
        <a:xfrm>
          <a:off x="0" y="0"/>
          <a:ext cx="0" cy="0"/>
          <a:chOff x="0" y="0"/>
          <a:chExt cx="0" cy="0"/>
        </a:xfrm>
      </p:grpSpPr>
      <p:sp>
        <p:nvSpPr>
          <p:cNvPr id="11" name="Başlık 1" title="Dekoratif">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tr-TR" noProof="0"/>
          </a:p>
        </p:txBody>
      </p:sp>
      <p:sp>
        <p:nvSpPr>
          <p:cNvPr id="12" name="Başlık 1" title="Dekoratif">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rtl="0"/>
            <a:endParaRPr lang="tr-TR" noProof="0"/>
          </a:p>
        </p:txBody>
      </p:sp>
      <p:sp>
        <p:nvSpPr>
          <p:cNvPr id="8" name="Metin Yer Tutucusu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rtlCol="0" anchor="b">
            <a:normAutofit/>
          </a:bodyPr>
          <a:lstStyle>
            <a:lvl1pPr marL="0" indent="0">
              <a:buNone/>
              <a:defRPr sz="1600" b="1">
                <a:solidFill>
                  <a:schemeClr val="bg1"/>
                </a:solidFill>
                <a:latin typeface="+mj-lt"/>
                <a:cs typeface="Arial" panose="020B0604020202020204" pitchFamily="34" charset="0"/>
              </a:defRPr>
            </a:lvl1pPr>
          </a:lstStyle>
          <a:p>
            <a:pPr lvl="0" rtl="0"/>
            <a:r>
              <a:rPr lang="tr-TR" noProof="0"/>
              <a:t>Buraya başlık eklemek için tıklayın</a:t>
            </a:r>
          </a:p>
        </p:txBody>
      </p:sp>
      <p:sp>
        <p:nvSpPr>
          <p:cNvPr id="9" name="Metin Yer Tutucusu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rtl="0"/>
            <a:r>
              <a:rPr lang="tr-TR" noProof="0"/>
              <a:t>Buraya başlık eklemek için tıklayın</a:t>
            </a:r>
          </a:p>
        </p:txBody>
      </p:sp>
      <p:sp>
        <p:nvSpPr>
          <p:cNvPr id="4" name="Metin Yer Tutucusu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10" name="Metin Yer Tutucusu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rtlCol="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14" name="Başlık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rtlCol="0" anchor="t">
            <a:normAutofit/>
          </a:bodyPr>
          <a:lstStyle>
            <a:lvl1pPr algn="ctr">
              <a:defRPr sz="4000">
                <a:solidFill>
                  <a:schemeClr val="tx1"/>
                </a:solidFill>
                <a:latin typeface="+mj-lt"/>
              </a:defRPr>
            </a:lvl1pPr>
          </a:lstStyle>
          <a:p>
            <a:pPr rtl="0"/>
            <a:r>
              <a:rPr lang="tr-TR" noProof="0"/>
              <a:t>Asıl başlık stilini düzenlemek için tıklayın</a:t>
            </a:r>
          </a:p>
        </p:txBody>
      </p:sp>
      <p:sp>
        <p:nvSpPr>
          <p:cNvPr id="15" name="Şekil 62" title="Dekoratif">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tr-TR" sz="1500" noProof="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Özel Düze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rtlCol="0" anchor="b">
            <a:normAutofit/>
          </a:bodyPr>
          <a:lstStyle>
            <a:lvl1pPr algn="r">
              <a:defRPr sz="4000">
                <a:latin typeface="+mj-lt"/>
              </a:defRPr>
            </a:lvl1pPr>
          </a:lstStyle>
          <a:p>
            <a:pPr rtl="0"/>
            <a:r>
              <a:rPr lang="tr-TR" noProof="0"/>
              <a:t>Asıl başlık stilini düzenlemek için tıklayın</a:t>
            </a:r>
          </a:p>
        </p:txBody>
      </p:sp>
      <p:sp>
        <p:nvSpPr>
          <p:cNvPr id="5" name="Resim Yer Tutucusu 4" title="Dekoratif">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rtlCol="0"/>
          <a:lstStyle/>
          <a:p>
            <a:pPr rtl="0"/>
            <a:r>
              <a:rPr lang="tr-TR" noProof="0"/>
              <a:t>Resim eklemek için simgeye tıklayın</a:t>
            </a:r>
          </a:p>
        </p:txBody>
      </p:sp>
      <p:sp>
        <p:nvSpPr>
          <p:cNvPr id="7" name="Metin Yer Tutucusu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tr-TR" noProof="0"/>
              <a:t>Asıl metin stillerini düzenlemek için tıklayın</a:t>
            </a:r>
          </a:p>
        </p:txBody>
      </p:sp>
      <p:sp>
        <p:nvSpPr>
          <p:cNvPr id="8" name="Metin Yer Tutucusu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rtlCol="0" anchor="b">
            <a:noAutofit/>
          </a:bodyPr>
          <a:lstStyle>
            <a:lvl1pPr marL="0" indent="0">
              <a:buNone/>
              <a:defRPr sz="1600" b="1">
                <a:latin typeface="+mj-lt"/>
                <a:cs typeface="Arial" panose="020B0604020202020204" pitchFamily="34" charset="0"/>
              </a:defRPr>
            </a:lvl1pPr>
          </a:lstStyle>
          <a:p>
            <a:pPr lvl="0" rtl="0"/>
            <a:r>
              <a:rPr lang="tr-TR" noProof="0"/>
              <a:t>Buraya başlık eklemek için tıklayın</a:t>
            </a:r>
          </a:p>
        </p:txBody>
      </p:sp>
      <p:sp>
        <p:nvSpPr>
          <p:cNvPr id="6" name="Metin Yer Tutucusu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tr-TR" noProof="0"/>
              <a:t>Asıl metin stillerini düzenlemek için tıklayın</a:t>
            </a:r>
          </a:p>
        </p:txBody>
      </p:sp>
      <p:sp>
        <p:nvSpPr>
          <p:cNvPr id="9" name="Metin Yer Tutucusu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rtlCol="0" anchor="b">
            <a:noAutofit/>
          </a:bodyPr>
          <a:lstStyle>
            <a:lvl1pPr marL="0" indent="0">
              <a:buNone/>
              <a:defRPr sz="1600" b="1">
                <a:latin typeface="+mj-lt"/>
                <a:cs typeface="Arial" panose="020B0604020202020204" pitchFamily="34" charset="0"/>
              </a:defRPr>
            </a:lvl1pPr>
          </a:lstStyle>
          <a:p>
            <a:pPr lvl="0" rtl="0"/>
            <a:r>
              <a:rPr lang="tr-TR" noProof="0"/>
              <a:t>Buraya başlık eklemek için tıklayın</a:t>
            </a:r>
          </a:p>
        </p:txBody>
      </p:sp>
      <p:sp>
        <p:nvSpPr>
          <p:cNvPr id="10" name="Şekil 62" title="Dekoratif">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tr-TR" sz="1500" noProof="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Özel Düzen">
    <p:spTree>
      <p:nvGrpSpPr>
        <p:cNvPr id="1" name=""/>
        <p:cNvGrpSpPr/>
        <p:nvPr/>
      </p:nvGrpSpPr>
      <p:grpSpPr>
        <a:xfrm>
          <a:off x="0" y="0"/>
          <a:ext cx="0" cy="0"/>
          <a:chOff x="0" y="0"/>
          <a:chExt cx="0" cy="0"/>
        </a:xfrm>
      </p:grpSpPr>
      <p:sp>
        <p:nvSpPr>
          <p:cNvPr id="5" name="Resim Yer Tutucusu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rtlCol="0"/>
          <a:lstStyle/>
          <a:p>
            <a:pPr rtl="0"/>
            <a:r>
              <a:rPr lang="tr-TR" noProof="0"/>
              <a:t>Resim eklemek için simgeye tıklayın</a:t>
            </a:r>
          </a:p>
        </p:txBody>
      </p:sp>
      <p:sp>
        <p:nvSpPr>
          <p:cNvPr id="7" name="Metin Yer Tutucusu 6" title="Dekoratif">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rtlCol="0">
            <a:noAutofit/>
          </a:bodyPr>
          <a:lstStyle>
            <a:lvl1pPr marL="0" indent="0">
              <a:lnSpc>
                <a:spcPct val="100000"/>
              </a:lnSpc>
              <a:buNone/>
              <a:defRPr sz="1400">
                <a:solidFill>
                  <a:schemeClr val="bg1"/>
                </a:solidFill>
                <a:latin typeface="+mn-lt"/>
                <a:cs typeface="Arial" panose="020B0604020202020204" pitchFamily="34" charset="0"/>
              </a:defRPr>
            </a:lvl1pPr>
          </a:lstStyle>
          <a:p>
            <a:pPr lvl="0" rtl="0"/>
            <a:r>
              <a:rPr lang="tr-TR" noProof="0"/>
              <a:t>Asıl metin stillerini düzenlemek için tıklayın</a:t>
            </a:r>
          </a:p>
        </p:txBody>
      </p:sp>
      <p:sp>
        <p:nvSpPr>
          <p:cNvPr id="2" name="Başlık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rtlCol="0" anchor="t"/>
          <a:lstStyle>
            <a:lvl1pPr algn="l">
              <a:defRPr>
                <a:latin typeface="+mj-lt"/>
              </a:defRPr>
            </a:lvl1pPr>
          </a:lstStyle>
          <a:p>
            <a:pPr rtl="0"/>
            <a:r>
              <a:rPr lang="tr-TR" noProof="0"/>
              <a:t>Tıklayın </a:t>
            </a:r>
            <a:br>
              <a:rPr lang="tr-TR" noProof="0"/>
            </a:br>
            <a:r>
              <a:rPr lang="tr-TR" noProof="0"/>
              <a:t>Buraya</a:t>
            </a:r>
          </a:p>
        </p:txBody>
      </p:sp>
      <p:sp>
        <p:nvSpPr>
          <p:cNvPr id="9" name="Şekil 62" title="Dekoratif">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tr-TR" sz="1500" noProof="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Özel Düzen">
    <p:spTree>
      <p:nvGrpSpPr>
        <p:cNvPr id="1" name=""/>
        <p:cNvGrpSpPr/>
        <p:nvPr/>
      </p:nvGrpSpPr>
      <p:grpSpPr>
        <a:xfrm>
          <a:off x="0" y="0"/>
          <a:ext cx="0" cy="0"/>
          <a:chOff x="0" y="0"/>
          <a:chExt cx="0" cy="0"/>
        </a:xfrm>
      </p:grpSpPr>
      <p:sp>
        <p:nvSpPr>
          <p:cNvPr id="7" name="Metin Yer Tutucusu 6" title="Dekoratif">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rtlCol="0">
            <a:noAutofit/>
          </a:bodyPr>
          <a:lstStyle>
            <a:lvl1pPr marL="0" indent="0">
              <a:lnSpc>
                <a:spcPct val="100000"/>
              </a:lnSpc>
              <a:buNone/>
              <a:defRPr sz="1400">
                <a:solidFill>
                  <a:schemeClr val="bg1"/>
                </a:solidFill>
                <a:latin typeface="+mn-lt"/>
                <a:cs typeface="Arial" panose="020B0604020202020204" pitchFamily="34" charset="0"/>
              </a:defRPr>
            </a:lvl1pPr>
          </a:lstStyle>
          <a:p>
            <a:pPr lvl="0" rtl="0"/>
            <a:r>
              <a:rPr lang="tr-TR" noProof="0"/>
              <a:t>Asıl metin stillerini düzenlemek için tıklayın</a:t>
            </a:r>
          </a:p>
        </p:txBody>
      </p:sp>
      <p:sp>
        <p:nvSpPr>
          <p:cNvPr id="2" name="Başlık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rtlCol="0" anchor="b"/>
          <a:lstStyle>
            <a:lvl1pPr algn="l">
              <a:defRPr>
                <a:latin typeface="+mj-lt"/>
              </a:defRPr>
            </a:lvl1pPr>
          </a:lstStyle>
          <a:p>
            <a:pPr rtl="0"/>
            <a:r>
              <a:rPr lang="tr-TR" noProof="0"/>
              <a:t>Başlık Eklemek için Tıklayın</a:t>
            </a:r>
          </a:p>
        </p:txBody>
      </p:sp>
      <p:sp>
        <p:nvSpPr>
          <p:cNvPr id="5" name="Resim Yer Tutucusu 4" title="Dekoratif">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rtlCol="0"/>
          <a:lstStyle/>
          <a:p>
            <a:pPr rtl="0"/>
            <a:r>
              <a:rPr lang="tr-TR" noProof="0"/>
              <a:t>Resim eklemek için simgeye tıklayın</a:t>
            </a:r>
          </a:p>
        </p:txBody>
      </p:sp>
      <p:sp>
        <p:nvSpPr>
          <p:cNvPr id="6" name="Resim Yer Tutucusu 4" title="Dekoratif">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rtlCol="0"/>
          <a:lstStyle/>
          <a:p>
            <a:pPr rtl="0"/>
            <a:r>
              <a:rPr lang="tr-TR" noProof="0"/>
              <a:t>Resim eklemek için simgeye tıklayın</a:t>
            </a:r>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Özel Düzen">
    <p:spTree>
      <p:nvGrpSpPr>
        <p:cNvPr id="1" name=""/>
        <p:cNvGrpSpPr/>
        <p:nvPr/>
      </p:nvGrpSpPr>
      <p:grpSpPr>
        <a:xfrm>
          <a:off x="0" y="0"/>
          <a:ext cx="0" cy="0"/>
          <a:chOff x="0" y="0"/>
          <a:chExt cx="0" cy="0"/>
        </a:xfrm>
      </p:grpSpPr>
      <p:sp>
        <p:nvSpPr>
          <p:cNvPr id="7" name="Metin Yer Tutucusu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rtlCol="0">
            <a:noAutofit/>
          </a:bodyPr>
          <a:lstStyle>
            <a:lvl1pPr marL="0" indent="0" algn="ctr">
              <a:lnSpc>
                <a:spcPct val="100000"/>
              </a:lnSpc>
              <a:buNone/>
              <a:defRPr sz="1400">
                <a:latin typeface="+mn-lt"/>
                <a:cs typeface="Arial" panose="020B0604020202020204" pitchFamily="34" charset="0"/>
              </a:defRPr>
            </a:lvl1pPr>
          </a:lstStyle>
          <a:p>
            <a:pPr lvl="0" rtl="0"/>
            <a:r>
              <a:rPr lang="tr-TR" noProof="0"/>
              <a:t>Asıl metin stillerini düzenlemek için tıklayın</a:t>
            </a:r>
          </a:p>
        </p:txBody>
      </p:sp>
      <p:sp>
        <p:nvSpPr>
          <p:cNvPr id="2" name="Başlık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rtlCol="0" anchor="b"/>
          <a:lstStyle>
            <a:lvl1pPr algn="ctr">
              <a:defRPr>
                <a:latin typeface="+mj-lt"/>
              </a:defRPr>
            </a:lvl1pPr>
          </a:lstStyle>
          <a:p>
            <a:pPr rtl="0"/>
            <a:r>
              <a:rPr lang="tr-TR" noProof="0"/>
              <a:t>Başlık Eklemek için Tıklayın</a:t>
            </a:r>
          </a:p>
        </p:txBody>
      </p:sp>
      <p:sp>
        <p:nvSpPr>
          <p:cNvPr id="5" name="Resim Yer Tutucusu 4" title="Dekoratif">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rtlCol="0"/>
          <a:lstStyle/>
          <a:p>
            <a:pPr rtl="0"/>
            <a:r>
              <a:rPr lang="tr-TR" noProof="0"/>
              <a:t>Resim eklemek için simgeye tıklayın</a:t>
            </a:r>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Özel Düzen">
    <p:spTree>
      <p:nvGrpSpPr>
        <p:cNvPr id="1" name=""/>
        <p:cNvGrpSpPr/>
        <p:nvPr/>
      </p:nvGrpSpPr>
      <p:grpSpPr>
        <a:xfrm>
          <a:off x="0" y="0"/>
          <a:ext cx="0" cy="0"/>
          <a:chOff x="0" y="0"/>
          <a:chExt cx="0" cy="0"/>
        </a:xfrm>
      </p:grpSpPr>
      <p:sp>
        <p:nvSpPr>
          <p:cNvPr id="3" name="Dikdörtgen 2" title="Dekoratif">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rtl="0">
              <a:lnSpc>
                <a:spcPct val="100000"/>
              </a:lnSpc>
              <a:spcBef>
                <a:spcPts val="1000"/>
              </a:spcBef>
              <a:buFont typeface="Arial" panose="020B0604020202020204" pitchFamily="34" charset="0"/>
              <a:buNone/>
            </a:pPr>
            <a:endParaRPr lang="tr-TR" sz="1400" b="0" i="0" noProof="0">
              <a:solidFill>
                <a:schemeClr val="tx2"/>
              </a:solidFill>
              <a:latin typeface="Arial" panose="020B0604020202020204" pitchFamily="34" charset="0"/>
              <a:cs typeface="Arial" panose="020B0604020202020204" pitchFamily="34" charset="0"/>
            </a:endParaRPr>
          </a:p>
        </p:txBody>
      </p:sp>
      <p:sp>
        <p:nvSpPr>
          <p:cNvPr id="5" name="Resim Yer Tutucusu 4" title="Dekoratif">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rtlCol="0"/>
          <a:lstStyle/>
          <a:p>
            <a:pPr rtl="0"/>
            <a:r>
              <a:rPr lang="tr-TR" noProof="0"/>
              <a:t>Resim eklemek için simgeye tıklayın</a:t>
            </a:r>
          </a:p>
        </p:txBody>
      </p:sp>
      <p:sp>
        <p:nvSpPr>
          <p:cNvPr id="2" name="Başlık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rtlCol="0" anchor="t"/>
          <a:lstStyle>
            <a:lvl1pPr algn="l">
              <a:defRPr>
                <a:solidFill>
                  <a:schemeClr val="bg1"/>
                </a:solidFill>
                <a:latin typeface="+mj-lt"/>
              </a:defRPr>
            </a:lvl1pPr>
          </a:lstStyle>
          <a:p>
            <a:pPr rtl="0"/>
            <a:r>
              <a:rPr lang="tr-TR" noProof="0"/>
              <a:t>Tıklayın </a:t>
            </a:r>
            <a:br>
              <a:rPr lang="tr-TR" noProof="0"/>
            </a:br>
            <a:r>
              <a:rPr lang="tr-TR" noProof="0"/>
              <a:t>Buraya</a:t>
            </a:r>
          </a:p>
        </p:txBody>
      </p:sp>
      <p:sp>
        <p:nvSpPr>
          <p:cNvPr id="8" name="Metin Yer Tutucusu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rtlCol="0" anchor="t">
            <a:normAutofit/>
          </a:bodyPr>
          <a:lstStyle>
            <a:lvl1pPr marL="0" indent="0">
              <a:buNone/>
              <a:defRPr sz="1600" b="1">
                <a:solidFill>
                  <a:schemeClr val="tx1"/>
                </a:solidFill>
                <a:latin typeface="+mj-lt"/>
                <a:cs typeface="Arial" panose="020B0604020202020204" pitchFamily="34" charset="0"/>
              </a:defRPr>
            </a:lvl1pPr>
          </a:lstStyle>
          <a:p>
            <a:pPr lvl="0" rtl="0"/>
            <a:r>
              <a:rPr lang="tr-TR" noProof="0"/>
              <a:t>Buraya başlık eklemek için tıklayın</a:t>
            </a:r>
          </a:p>
        </p:txBody>
      </p:sp>
      <p:sp>
        <p:nvSpPr>
          <p:cNvPr id="9" name="Metin Yer Tutucusu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rtlCol="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rtl="0"/>
            <a:r>
              <a:rPr lang="tr-TR" noProof="0"/>
              <a:t>Asıl metin stillerini düzenlemek için tıklayın</a:t>
            </a:r>
          </a:p>
        </p:txBody>
      </p:sp>
      <p:sp>
        <p:nvSpPr>
          <p:cNvPr id="10" name="Metin Yer Tutucusu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rtlCol="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rtl="0"/>
            <a:r>
              <a:rPr lang="tr-TR" noProof="0"/>
              <a:t>Asıl metin stillerini düzenlemek için tıklayın</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Özel Düzen">
    <p:spTree>
      <p:nvGrpSpPr>
        <p:cNvPr id="1" name=""/>
        <p:cNvGrpSpPr/>
        <p:nvPr/>
      </p:nvGrpSpPr>
      <p:grpSpPr>
        <a:xfrm>
          <a:off x="0" y="0"/>
          <a:ext cx="0" cy="0"/>
          <a:chOff x="0" y="0"/>
          <a:chExt cx="0" cy="0"/>
        </a:xfrm>
      </p:grpSpPr>
      <p:sp>
        <p:nvSpPr>
          <p:cNvPr id="5" name="Resim Yer Tutucusu 4" title="Dekoratif">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p>
            <a:pPr rtl="0"/>
            <a:r>
              <a:rPr lang="tr-TR" noProof="0"/>
              <a:t>Resim eklemek için simgeye tıklayın</a:t>
            </a:r>
          </a:p>
        </p:txBody>
      </p:sp>
      <p:sp>
        <p:nvSpPr>
          <p:cNvPr id="2" name="Başlık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rtlCol="0">
            <a:normAutofit/>
          </a:bodyPr>
          <a:lstStyle>
            <a:lvl1pPr algn="ctr">
              <a:defRPr sz="4000">
                <a:solidFill>
                  <a:schemeClr val="bg1"/>
                </a:solidFill>
                <a:latin typeface="+mj-lt"/>
              </a:defRPr>
            </a:lvl1pPr>
          </a:lstStyle>
          <a:p>
            <a:pPr rtl="0"/>
            <a:r>
              <a:rPr lang="tr-TR" noProof="0"/>
              <a:t>Düzenlemek için tıklayın </a:t>
            </a:r>
            <a:br>
              <a:rPr lang="tr-TR" noProof="0"/>
            </a:br>
            <a:r>
              <a:rPr lang="tr-TR" noProof="0"/>
              <a:t>Ana başlık stili</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Resimli Başlık Slaydı">
    <p:bg>
      <p:bgPr>
        <a:solidFill>
          <a:schemeClr val="accent1"/>
        </a:solidFill>
        <a:effectLst/>
      </p:bgPr>
    </p:bg>
    <p:spTree>
      <p:nvGrpSpPr>
        <p:cNvPr id="1" name=""/>
        <p:cNvGrpSpPr/>
        <p:nvPr/>
      </p:nvGrpSpPr>
      <p:grpSpPr>
        <a:xfrm>
          <a:off x="0" y="0"/>
          <a:ext cx="0" cy="0"/>
          <a:chOff x="0" y="0"/>
          <a:chExt cx="0" cy="0"/>
        </a:xfrm>
      </p:grpSpPr>
      <p:sp>
        <p:nvSpPr>
          <p:cNvPr id="7" name="Resim Yer Tutucusu 4" title="Dekoratif">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rtlCol="0"/>
          <a:lstStyle/>
          <a:p>
            <a:pPr rtl="0"/>
            <a:r>
              <a:rPr lang="tr-TR" noProof="0"/>
              <a:t>Resim eklemek için simgeye tıklayın</a:t>
            </a:r>
          </a:p>
        </p:txBody>
      </p:sp>
      <p:sp>
        <p:nvSpPr>
          <p:cNvPr id="9" name="Dikdörtgen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8" name="Dikdörtgen 7" title="Dekoratif"/>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6" name="Başlık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rtlCol="0" anchor="b">
            <a:noAutofit/>
          </a:bodyPr>
          <a:lstStyle>
            <a:lvl1pPr algn="l">
              <a:defRPr sz="5000" b="1">
                <a:solidFill>
                  <a:schemeClr val="bg1"/>
                </a:solidFill>
                <a:latin typeface="+mj-lt"/>
              </a:defRPr>
            </a:lvl1pPr>
          </a:lstStyle>
          <a:p>
            <a:pPr rtl="0"/>
            <a:r>
              <a:rPr lang="tr-TR" noProof="0"/>
              <a:t>BAŞLIK EKLEMEK İÇİN TIKLAYIN</a:t>
            </a:r>
          </a:p>
        </p:txBody>
      </p:sp>
      <p:sp>
        <p:nvSpPr>
          <p:cNvPr id="10" name="Metin Yer Tutucusu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rtlCol="0">
            <a:normAutofit/>
          </a:bodyPr>
          <a:lstStyle>
            <a:lvl1pPr marL="0" indent="0" algn="l">
              <a:buNone/>
              <a:defRPr sz="1600" spc="300">
                <a:solidFill>
                  <a:schemeClr val="bg1"/>
                </a:solidFill>
                <a:latin typeface="+mn-lt"/>
                <a:cs typeface="Arial" panose="020B0604020202020204" pitchFamily="34" charset="0"/>
              </a:defRPr>
            </a:lvl1pPr>
          </a:lstStyle>
          <a:p>
            <a:pPr lvl="0" rtl="0"/>
            <a:r>
              <a:rPr lang="tr-TR" noProof="0"/>
              <a:t>ALT BAŞLIK BURAYA GELECEK</a:t>
            </a:r>
          </a:p>
        </p:txBody>
      </p:sp>
      <p:sp>
        <p:nvSpPr>
          <p:cNvPr id="11" name="Şekil 62" title="Dekoratif">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rtlCol="0" anchor="ctr"/>
          <a:lstStyle/>
          <a:p>
            <a:pPr algn="l" rtl="0">
              <a:defRPr sz="3000">
                <a:solidFill>
                  <a:srgbClr val="000000"/>
                </a:solidFill>
                <a:latin typeface="Helvetica Light"/>
                <a:ea typeface="Helvetica Light"/>
                <a:cs typeface="Helvetica Light"/>
                <a:sym typeface="Helvetica Light"/>
              </a:defRPr>
            </a:pPr>
            <a:endParaRPr lang="tr-TR" sz="1500" noProof="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Özel Düzen">
    <p:spTree>
      <p:nvGrpSpPr>
        <p:cNvPr id="1" name=""/>
        <p:cNvGrpSpPr/>
        <p:nvPr/>
      </p:nvGrpSpPr>
      <p:grpSpPr>
        <a:xfrm>
          <a:off x="0" y="0"/>
          <a:ext cx="0" cy="0"/>
          <a:chOff x="0" y="0"/>
          <a:chExt cx="0" cy="0"/>
        </a:xfrm>
      </p:grpSpPr>
      <p:sp>
        <p:nvSpPr>
          <p:cNvPr id="5" name="Resim Yer Tutucusu 4" title="Dekoratif">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rtlCol="0"/>
          <a:lstStyle/>
          <a:p>
            <a:pPr rtl="0"/>
            <a:r>
              <a:rPr lang="tr-TR" noProof="0"/>
              <a:t>Resim eklemek için simgeye tıklayın</a:t>
            </a:r>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Özel Düzen">
    <p:spTree>
      <p:nvGrpSpPr>
        <p:cNvPr id="1" name=""/>
        <p:cNvGrpSpPr/>
        <p:nvPr/>
      </p:nvGrpSpPr>
      <p:grpSpPr>
        <a:xfrm>
          <a:off x="0" y="0"/>
          <a:ext cx="0" cy="0"/>
          <a:chOff x="0" y="0"/>
          <a:chExt cx="0" cy="0"/>
        </a:xfrm>
      </p:grpSpPr>
      <p:sp>
        <p:nvSpPr>
          <p:cNvPr id="4" name="Resim Yer Tutucusu 4" title="Dekoratif">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p>
            <a:pPr rtl="0"/>
            <a:r>
              <a:rPr lang="tr-TR" noProof="0"/>
              <a:t>Resim eklemek için simgeye tıklayın</a:t>
            </a:r>
          </a:p>
        </p:txBody>
      </p:sp>
      <p:sp>
        <p:nvSpPr>
          <p:cNvPr id="5" name="Metin Yer Tutucusu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rtlCol="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rtl="0"/>
            <a:r>
              <a:rPr lang="tr-TR" noProof="0"/>
              <a:t>Asıl metin stillerini düzenlemek için tıklayın</a:t>
            </a:r>
          </a:p>
        </p:txBody>
      </p:sp>
      <p:sp>
        <p:nvSpPr>
          <p:cNvPr id="6" name="Şekil 62" title="Dekoratif">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tr-TR" sz="1500" noProof="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Özel Düzen">
    <p:spTree>
      <p:nvGrpSpPr>
        <p:cNvPr id="1" name=""/>
        <p:cNvGrpSpPr/>
        <p:nvPr/>
      </p:nvGrpSpPr>
      <p:grpSpPr>
        <a:xfrm>
          <a:off x="0" y="0"/>
          <a:ext cx="0" cy="0"/>
          <a:chOff x="0" y="0"/>
          <a:chExt cx="0" cy="0"/>
        </a:xfrm>
      </p:grpSpPr>
      <p:sp>
        <p:nvSpPr>
          <p:cNvPr id="4" name="Resim Yer Tutucusu 4" title="Dekoratif">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rtlCol="0"/>
          <a:lstStyle/>
          <a:p>
            <a:pPr rtl="0"/>
            <a:r>
              <a:rPr lang="tr-TR" noProof="0"/>
              <a:t>Resim eklemek için simgeye tıklayın</a:t>
            </a:r>
          </a:p>
        </p:txBody>
      </p:sp>
      <p:sp>
        <p:nvSpPr>
          <p:cNvPr id="3" name="Metin Yer Tutucusu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rtlCol="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rtl="0"/>
            <a:r>
              <a:rPr lang="tr-TR" noProof="0"/>
              <a:t>Asıl metin stillerini düzenlemek için tıklayın</a:t>
            </a:r>
          </a:p>
        </p:txBody>
      </p:sp>
      <p:sp>
        <p:nvSpPr>
          <p:cNvPr id="5" name="Şekil 62" title="Dekoratif">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tr-TR" sz="1500" noProof="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Özel Düzen">
    <p:bg>
      <p:bgPr>
        <a:solidFill>
          <a:schemeClr val="accent1"/>
        </a:solidFill>
        <a:effectLst/>
      </p:bgPr>
    </p:bg>
    <p:spTree>
      <p:nvGrpSpPr>
        <p:cNvPr id="1" name=""/>
        <p:cNvGrpSpPr/>
        <p:nvPr/>
      </p:nvGrpSpPr>
      <p:grpSpPr>
        <a:xfrm>
          <a:off x="0" y="0"/>
          <a:ext cx="0" cy="0"/>
          <a:chOff x="0" y="0"/>
          <a:chExt cx="0" cy="0"/>
        </a:xfrm>
      </p:grpSpPr>
      <p:sp>
        <p:nvSpPr>
          <p:cNvPr id="4" name="Resim Yer Tutucusu 4" title="Dekoratif">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p>
            <a:pPr rtl="0"/>
            <a:r>
              <a:rPr lang="tr-TR" noProof="0"/>
              <a:t>Resim eklemek için simgeye tıklayın</a:t>
            </a:r>
          </a:p>
        </p:txBody>
      </p:sp>
      <p:sp>
        <p:nvSpPr>
          <p:cNvPr id="3" name="Başlık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tr-TR" noProof="0"/>
              <a:t>Asıl başlık stilini düzenlemek için tıklayın</a:t>
            </a:r>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Özel Düzen">
    <p:bg>
      <p:bgPr>
        <a:solidFill>
          <a:schemeClr val="accent1"/>
        </a:solidFill>
        <a:effectLst/>
      </p:bgPr>
    </p:bg>
    <p:spTree>
      <p:nvGrpSpPr>
        <p:cNvPr id="1" name=""/>
        <p:cNvGrpSpPr/>
        <p:nvPr/>
      </p:nvGrpSpPr>
      <p:grpSpPr>
        <a:xfrm>
          <a:off x="0" y="0"/>
          <a:ext cx="0" cy="0"/>
          <a:chOff x="0" y="0"/>
          <a:chExt cx="0" cy="0"/>
        </a:xfrm>
      </p:grpSpPr>
      <p:sp>
        <p:nvSpPr>
          <p:cNvPr id="4" name="Resim Yer Tutucusu 4" title="Dekoratif">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p>
            <a:pPr rtl="0"/>
            <a:r>
              <a:rPr lang="tr-TR" noProof="0"/>
              <a:t>Resim eklemek için simgeye tıklayın</a:t>
            </a:r>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Özel Düzen">
    <p:bg>
      <p:bgPr>
        <a:solidFill>
          <a:schemeClr val="accent2"/>
        </a:solidFill>
        <a:effectLst/>
      </p:bgPr>
    </p:bg>
    <p:spTree>
      <p:nvGrpSpPr>
        <p:cNvPr id="1" name=""/>
        <p:cNvGrpSpPr/>
        <p:nvPr/>
      </p:nvGrpSpPr>
      <p:grpSpPr>
        <a:xfrm>
          <a:off x="0" y="0"/>
          <a:ext cx="0" cy="0"/>
          <a:chOff x="0" y="0"/>
          <a:chExt cx="0" cy="0"/>
        </a:xfrm>
      </p:grpSpPr>
      <p:sp>
        <p:nvSpPr>
          <p:cNvPr id="4" name="Resim Yer Tutucusu 4" title="Dekoratif">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rtlCol="0"/>
          <a:lstStyle/>
          <a:p>
            <a:pPr rtl="0"/>
            <a:r>
              <a:rPr lang="tr-TR" noProof="0"/>
              <a:t>Resim eklemek için simgeye tıklayın</a:t>
            </a:r>
          </a:p>
        </p:txBody>
      </p:sp>
      <p:sp>
        <p:nvSpPr>
          <p:cNvPr id="3" name="Başlık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rtlCol="0"/>
          <a:lstStyle>
            <a:lvl1pPr>
              <a:defRPr>
                <a:solidFill>
                  <a:schemeClr val="bg1"/>
                </a:solidFill>
              </a:defRPr>
            </a:lvl1pPr>
          </a:lstStyle>
          <a:p>
            <a:pPr rtl="0"/>
            <a:r>
              <a:rPr lang="tr-TR" noProof="0"/>
              <a:t>Asıl başlık stilini düzenlemek için tıklayın</a:t>
            </a:r>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Özel Düzen">
    <p:bg>
      <p:bgPr>
        <a:solidFill>
          <a:schemeClr val="accent2"/>
        </a:solidFill>
        <a:effectLst/>
      </p:bgPr>
    </p:bg>
    <p:spTree>
      <p:nvGrpSpPr>
        <p:cNvPr id="1" name=""/>
        <p:cNvGrpSpPr/>
        <p:nvPr/>
      </p:nvGrpSpPr>
      <p:grpSpPr>
        <a:xfrm>
          <a:off x="0" y="0"/>
          <a:ext cx="0" cy="0"/>
          <a:chOff x="0" y="0"/>
          <a:chExt cx="0" cy="0"/>
        </a:xfrm>
      </p:grpSpPr>
      <p:sp>
        <p:nvSpPr>
          <p:cNvPr id="4" name="Resim Yer Tutucusu 4" title="Dekoratif">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rtlCol="0"/>
          <a:lstStyle/>
          <a:p>
            <a:pPr rtl="0"/>
            <a:r>
              <a:rPr lang="tr-TR" noProof="0"/>
              <a:t>Resim eklemek için simgeye tıklayın</a:t>
            </a:r>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Özel Düzen">
    <p:spTree>
      <p:nvGrpSpPr>
        <p:cNvPr id="1" name=""/>
        <p:cNvGrpSpPr/>
        <p:nvPr/>
      </p:nvGrpSpPr>
      <p:grpSpPr>
        <a:xfrm>
          <a:off x="0" y="0"/>
          <a:ext cx="0" cy="0"/>
          <a:chOff x="0" y="0"/>
          <a:chExt cx="0" cy="0"/>
        </a:xfrm>
      </p:grpSpPr>
      <p:sp>
        <p:nvSpPr>
          <p:cNvPr id="4" name="Resim Yer Tutucusu 4" title="Dekoratif">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p>
            <a:pPr rtl="0"/>
            <a:r>
              <a:rPr lang="tr-TR" noProof="0"/>
              <a:t>Resim eklemek için simgeye tıklayın</a:t>
            </a:r>
          </a:p>
        </p:txBody>
      </p:sp>
      <p:sp>
        <p:nvSpPr>
          <p:cNvPr id="5" name="Dikdörtgen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3" name="Başlık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defRPr>
            </a:lvl1pPr>
          </a:lstStyle>
          <a:p>
            <a:pPr rtl="0"/>
            <a:r>
              <a:rPr lang="tr-TR" noProof="0"/>
              <a:t>Asıl başlık stilini düzenlemek için tıklayın</a:t>
            </a:r>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Özel Düzen">
    <p:spTree>
      <p:nvGrpSpPr>
        <p:cNvPr id="1" name=""/>
        <p:cNvGrpSpPr/>
        <p:nvPr/>
      </p:nvGrpSpPr>
      <p:grpSpPr>
        <a:xfrm>
          <a:off x="0" y="0"/>
          <a:ext cx="0" cy="0"/>
          <a:chOff x="0" y="0"/>
          <a:chExt cx="0" cy="0"/>
        </a:xfrm>
      </p:grpSpPr>
      <p:sp>
        <p:nvSpPr>
          <p:cNvPr id="4" name="Resim Yer Tutucusu 4" title="Dekoratif">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p>
            <a:pPr rtl="0"/>
            <a:r>
              <a:rPr lang="tr-TR" noProof="0"/>
              <a:t>Resim eklemek için simgeye tıklayın</a:t>
            </a:r>
          </a:p>
        </p:txBody>
      </p:sp>
      <p:sp>
        <p:nvSpPr>
          <p:cNvPr id="5" name="Dikdörtgen 4" title="Dekoratif"/>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3" name="Başlık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defRPr>
            </a:lvl1pPr>
          </a:lstStyle>
          <a:p>
            <a:pPr rtl="0"/>
            <a:r>
              <a:rPr lang="tr-TR" noProof="0"/>
              <a:t>Asıl başlık stilini düzenlemek için tıklayın</a:t>
            </a:r>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Özel Düzen">
    <p:spTree>
      <p:nvGrpSpPr>
        <p:cNvPr id="1" name=""/>
        <p:cNvGrpSpPr/>
        <p:nvPr/>
      </p:nvGrpSpPr>
      <p:grpSpPr>
        <a:xfrm>
          <a:off x="0" y="0"/>
          <a:ext cx="0" cy="0"/>
          <a:chOff x="0" y="0"/>
          <a:chExt cx="0" cy="0"/>
        </a:xfrm>
      </p:grpSpPr>
      <p:sp>
        <p:nvSpPr>
          <p:cNvPr id="4" name="Resim Yer Tutucusu 4" title="Dekoratif">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rtlCol="0"/>
          <a:lstStyle/>
          <a:p>
            <a:pPr rtl="0"/>
            <a:r>
              <a:rPr lang="tr-TR" noProof="0"/>
              <a:t>Resim eklemek için simgeye tıklayın</a:t>
            </a:r>
          </a:p>
        </p:txBody>
      </p:sp>
      <p:sp>
        <p:nvSpPr>
          <p:cNvPr id="5" name="Dikdörtgen 4" title="Dekoratif"/>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3" name="Başlık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rtlCol="0"/>
          <a:lstStyle>
            <a:lvl1pPr>
              <a:defRPr>
                <a:solidFill>
                  <a:schemeClr val="bg1"/>
                </a:solidFill>
              </a:defRPr>
            </a:lvl1pPr>
          </a:lstStyle>
          <a:p>
            <a:pPr rtl="0"/>
            <a:r>
              <a:rPr lang="tr-TR" noProof="0"/>
              <a:t>Asıl başlık stilini düzenlemek için tıklayın</a:t>
            </a:r>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şekkürler">
    <p:spTree>
      <p:nvGrpSpPr>
        <p:cNvPr id="1" name=""/>
        <p:cNvGrpSpPr/>
        <p:nvPr/>
      </p:nvGrpSpPr>
      <p:grpSpPr>
        <a:xfrm>
          <a:off x="0" y="0"/>
          <a:ext cx="0" cy="0"/>
          <a:chOff x="0" y="0"/>
          <a:chExt cx="0" cy="0"/>
        </a:xfrm>
      </p:grpSpPr>
      <p:sp>
        <p:nvSpPr>
          <p:cNvPr id="8" name="Resim Yer Tutucusu 4" title="Dekoratif">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tr-TR" noProof="0"/>
              <a:t>Resim eklemek için simgeye tıklayın</a:t>
            </a:r>
          </a:p>
        </p:txBody>
      </p:sp>
      <p:sp>
        <p:nvSpPr>
          <p:cNvPr id="6" name="Başlık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rtlCol="0" anchor="t">
            <a:noAutofit/>
          </a:bodyPr>
          <a:lstStyle>
            <a:lvl1pPr algn="ctr">
              <a:defRPr sz="5000" b="1">
                <a:solidFill>
                  <a:schemeClr val="bg1"/>
                </a:solidFill>
                <a:latin typeface="+mj-lt"/>
              </a:defRPr>
            </a:lvl1pPr>
          </a:lstStyle>
          <a:p>
            <a:pPr rtl="0"/>
            <a:r>
              <a:rPr lang="tr-TR" noProof="0"/>
              <a:t>TEŞEKKÜRLER</a:t>
            </a:r>
          </a:p>
        </p:txBody>
      </p:sp>
      <p:sp>
        <p:nvSpPr>
          <p:cNvPr id="13" name="Metin Yer Tutucusu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tr-TR" noProof="0"/>
              <a:t>WWW.WEBSITENAME.COM</a:t>
            </a:r>
          </a:p>
        </p:txBody>
      </p:sp>
      <p:sp>
        <p:nvSpPr>
          <p:cNvPr id="5" name="Şekil 62" title="Dekoratif">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tr-TR" sz="1500" noProof="0">
              <a:latin typeface="Calibri Light" panose="020F0302020204030204" pitchFamily="34" charset="0"/>
              <a:cs typeface="Calibri Light" panose="020F0302020204030204" pitchFamily="34" charset="0"/>
            </a:endParaRPr>
          </a:p>
        </p:txBody>
      </p:sp>
      <p:sp>
        <p:nvSpPr>
          <p:cNvPr id="2" name="Dikdörtgen 1" title="Dekoratif"/>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Özel Düzen">
    <p:bg>
      <p:bgPr>
        <a:solidFill>
          <a:schemeClr val="bg1"/>
        </a:solidFill>
        <a:effectLst/>
      </p:bgPr>
    </p:bg>
    <p:spTree>
      <p:nvGrpSpPr>
        <p:cNvPr id="1" name=""/>
        <p:cNvGrpSpPr/>
        <p:nvPr/>
      </p:nvGrpSpPr>
      <p:grpSpPr>
        <a:xfrm>
          <a:off x="0" y="0"/>
          <a:ext cx="0" cy="0"/>
          <a:chOff x="0" y="0"/>
          <a:chExt cx="0" cy="0"/>
        </a:xfrm>
      </p:grpSpPr>
      <p:grpSp>
        <p:nvGrpSpPr>
          <p:cNvPr id="3" name="Grup 2"/>
          <p:cNvGrpSpPr/>
          <p:nvPr userDrawn="1"/>
        </p:nvGrpSpPr>
        <p:grpSpPr>
          <a:xfrm>
            <a:off x="3413895" y="419827"/>
            <a:ext cx="7939904" cy="6018346"/>
            <a:chOff x="8585200" y="440266"/>
            <a:chExt cx="14753564" cy="11183013"/>
          </a:xfrm>
        </p:grpSpPr>
        <p:sp>
          <p:nvSpPr>
            <p:cNvPr id="5" name="Dikdörtgen" title="Dekoratif"/>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tr-TR" noProof="0"/>
            </a:p>
          </p:txBody>
        </p:sp>
        <p:sp>
          <p:nvSpPr>
            <p:cNvPr id="6" name="RESİM YER TUTUCUSU" title="Dekoratif"/>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tr-TR" noProof="0"/>
            </a:p>
          </p:txBody>
        </p:sp>
      </p:grpSp>
      <p:sp>
        <p:nvSpPr>
          <p:cNvPr id="4" name="Metin Yer Tutucusu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rtl="0"/>
            <a:r>
              <a:rPr lang="tr-TR" noProof="0"/>
              <a:t>1</a:t>
            </a:r>
          </a:p>
        </p:txBody>
      </p:sp>
      <p:sp>
        <p:nvSpPr>
          <p:cNvPr id="2" name="Başlık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j-lt"/>
              </a:defRPr>
            </a:lvl1pPr>
          </a:lstStyle>
          <a:p>
            <a:pPr rtl="0"/>
            <a:r>
              <a:rPr lang="tr-TR" noProof="0"/>
              <a:t>Bölüm Üst Bilgisi</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Özel Düzen">
    <p:bg>
      <p:bgPr>
        <a:solidFill>
          <a:schemeClr val="bg1"/>
        </a:solidFill>
        <a:effectLst/>
      </p:bgPr>
    </p:bg>
    <p:spTree>
      <p:nvGrpSpPr>
        <p:cNvPr id="1" name=""/>
        <p:cNvGrpSpPr/>
        <p:nvPr/>
      </p:nvGrpSpPr>
      <p:grpSpPr>
        <a:xfrm>
          <a:off x="0" y="0"/>
          <a:ext cx="0" cy="0"/>
          <a:chOff x="0" y="0"/>
          <a:chExt cx="0" cy="0"/>
        </a:xfrm>
      </p:grpSpPr>
      <p:grpSp>
        <p:nvGrpSpPr>
          <p:cNvPr id="3" name="Grup 2"/>
          <p:cNvGrpSpPr/>
          <p:nvPr userDrawn="1"/>
        </p:nvGrpSpPr>
        <p:grpSpPr>
          <a:xfrm>
            <a:off x="3413895" y="419827"/>
            <a:ext cx="7939904" cy="6018346"/>
            <a:chOff x="8585200" y="440266"/>
            <a:chExt cx="14753564" cy="11183013"/>
          </a:xfrm>
        </p:grpSpPr>
        <p:sp>
          <p:nvSpPr>
            <p:cNvPr id="5" name="Dikdörtgen" title="Dekoratif"/>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tr-TR" noProof="0"/>
            </a:p>
          </p:txBody>
        </p:sp>
        <p:sp>
          <p:nvSpPr>
            <p:cNvPr id="6" name="RESİM YER TUTUCUSU" title="Dekoratif"/>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tr-TR" noProof="0"/>
            </a:p>
          </p:txBody>
        </p:sp>
      </p:grpSp>
      <p:sp>
        <p:nvSpPr>
          <p:cNvPr id="4" name="Metin Yer Tutucusu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rtl="0"/>
            <a:r>
              <a:rPr lang="tr-TR" noProof="0"/>
              <a:t>2</a:t>
            </a:r>
          </a:p>
        </p:txBody>
      </p:sp>
      <p:sp>
        <p:nvSpPr>
          <p:cNvPr id="2" name="Başlık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j-lt"/>
              </a:defRPr>
            </a:lvl1pPr>
          </a:lstStyle>
          <a:p>
            <a:pPr rtl="0"/>
            <a:r>
              <a:rPr lang="tr-TR" noProof="0"/>
              <a:t>Bölüm Üst Bilgisi</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Özel Düzen">
    <p:bg>
      <p:bgPr>
        <a:solidFill>
          <a:schemeClr val="bg1"/>
        </a:solidFill>
        <a:effectLst/>
      </p:bgPr>
    </p:bg>
    <p:spTree>
      <p:nvGrpSpPr>
        <p:cNvPr id="1" name=""/>
        <p:cNvGrpSpPr/>
        <p:nvPr/>
      </p:nvGrpSpPr>
      <p:grpSpPr>
        <a:xfrm>
          <a:off x="0" y="0"/>
          <a:ext cx="0" cy="0"/>
          <a:chOff x="0" y="0"/>
          <a:chExt cx="0" cy="0"/>
        </a:xfrm>
      </p:grpSpPr>
      <p:grpSp>
        <p:nvGrpSpPr>
          <p:cNvPr id="3" name="Grup 2"/>
          <p:cNvGrpSpPr/>
          <p:nvPr userDrawn="1"/>
        </p:nvGrpSpPr>
        <p:grpSpPr>
          <a:xfrm>
            <a:off x="3413895" y="419827"/>
            <a:ext cx="7939904" cy="6018346"/>
            <a:chOff x="8585200" y="440266"/>
            <a:chExt cx="14753564" cy="11183013"/>
          </a:xfrm>
        </p:grpSpPr>
        <p:sp>
          <p:nvSpPr>
            <p:cNvPr id="5" name="Dikdörtgen" title="Dekoratif"/>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tr-TR" noProof="0"/>
            </a:p>
          </p:txBody>
        </p:sp>
        <p:sp>
          <p:nvSpPr>
            <p:cNvPr id="6" name="RESİM YER TUTUCUSU" title="Dekoratif"/>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0" tIns="0" rIns="0" bIns="0" rtlCol="0" anchor="ctr"/>
            <a:lstStyle>
              <a:lvl1pPr>
                <a:defRPr b="0">
                  <a:solidFill>
                    <a:srgbClr val="F3F3F3"/>
                  </a:solidFill>
                  <a:latin typeface="Raleway"/>
                  <a:ea typeface="Raleway"/>
                  <a:cs typeface="Raleway"/>
                  <a:sym typeface="Raleway"/>
                </a:defRPr>
              </a:lvl1pPr>
            </a:lstStyle>
            <a:p>
              <a:pPr rtl="0"/>
              <a:endParaRPr lang="tr-TR" noProof="0"/>
            </a:p>
          </p:txBody>
        </p:sp>
      </p:grpSp>
      <p:sp>
        <p:nvSpPr>
          <p:cNvPr id="4" name="Metin Yer Tutucusu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rtlCol="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rtl="0"/>
            <a:r>
              <a:rPr lang="tr-TR" noProof="0"/>
              <a:t>3</a:t>
            </a:r>
          </a:p>
        </p:txBody>
      </p:sp>
      <p:sp>
        <p:nvSpPr>
          <p:cNvPr id="2" name="Başlık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rtlCol="0">
            <a:normAutofit/>
          </a:bodyPr>
          <a:lstStyle>
            <a:lvl1pPr>
              <a:defRPr sz="6000" b="1">
                <a:solidFill>
                  <a:schemeClr val="bg1"/>
                </a:solidFill>
                <a:latin typeface="+mj-lt"/>
              </a:defRPr>
            </a:lvl1pPr>
          </a:lstStyle>
          <a:p>
            <a:pPr rtl="0"/>
            <a:r>
              <a:rPr lang="tr-TR" noProof="0"/>
              <a:t>Bölüm Üst Bilgisi</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Özel Düzen">
    <p:bg>
      <p:bgPr>
        <a:solidFill>
          <a:schemeClr val="bg1"/>
        </a:solidFill>
        <a:effectLst/>
      </p:bgPr>
    </p:bg>
    <p:spTree>
      <p:nvGrpSpPr>
        <p:cNvPr id="1" name=""/>
        <p:cNvGrpSpPr/>
        <p:nvPr/>
      </p:nvGrpSpPr>
      <p:grpSpPr>
        <a:xfrm>
          <a:off x="0" y="0"/>
          <a:ext cx="0" cy="0"/>
          <a:chOff x="0" y="0"/>
          <a:chExt cx="0" cy="0"/>
        </a:xfrm>
      </p:grpSpPr>
      <p:sp>
        <p:nvSpPr>
          <p:cNvPr id="16" name="Dikdörtgen 15" title="Dekoratif">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2" name="Başlık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j-lt"/>
              </a:defRPr>
            </a:lvl1pPr>
          </a:lstStyle>
          <a:p>
            <a:pPr rtl="0"/>
            <a:r>
              <a:rPr lang="tr-TR" noProof="0"/>
              <a:t>Bölüm Üst Bilgisi</a:t>
            </a:r>
          </a:p>
        </p:txBody>
      </p:sp>
      <p:sp>
        <p:nvSpPr>
          <p:cNvPr id="18" name="Metin Yer Tutucusu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rtlCol="0" anchor="b">
            <a:noAutofit/>
          </a:bodyPr>
          <a:lstStyle>
            <a:lvl1pPr marL="0" indent="0" algn="ctr">
              <a:buNone/>
              <a:defRPr sz="25000">
                <a:solidFill>
                  <a:schemeClr val="bg1"/>
                </a:solidFill>
                <a:latin typeface="+mj-lt"/>
                <a:cs typeface="Arial" panose="020B0604020202020204" pitchFamily="34" charset="0"/>
              </a:defRPr>
            </a:lvl1pPr>
          </a:lstStyle>
          <a:p>
            <a:pPr lvl="0" rtl="0"/>
            <a:r>
              <a:rPr lang="tr-TR" noProof="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Özel Düzen">
    <p:bg>
      <p:bgPr>
        <a:solidFill>
          <a:schemeClr val="bg1"/>
        </a:solidFill>
        <a:effectLst/>
      </p:bgPr>
    </p:bg>
    <p:spTree>
      <p:nvGrpSpPr>
        <p:cNvPr id="1" name=""/>
        <p:cNvGrpSpPr/>
        <p:nvPr/>
      </p:nvGrpSpPr>
      <p:grpSpPr>
        <a:xfrm>
          <a:off x="0" y="0"/>
          <a:ext cx="0" cy="0"/>
          <a:chOff x="0" y="0"/>
          <a:chExt cx="0" cy="0"/>
        </a:xfrm>
      </p:grpSpPr>
      <p:sp>
        <p:nvSpPr>
          <p:cNvPr id="16" name="Dikdörtgen 15" title="Dekoratif">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2" name="Başlık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j-lt"/>
              </a:defRPr>
            </a:lvl1pPr>
          </a:lstStyle>
          <a:p>
            <a:pPr rtl="0"/>
            <a:r>
              <a:rPr lang="tr-TR" noProof="0"/>
              <a:t>Bölüm Üst Bilgisi</a:t>
            </a:r>
          </a:p>
        </p:txBody>
      </p:sp>
      <p:sp>
        <p:nvSpPr>
          <p:cNvPr id="18" name="Metin Yer Tutucusu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rtlCol="0" anchor="b">
            <a:noAutofit/>
          </a:bodyPr>
          <a:lstStyle>
            <a:lvl1pPr marL="0" indent="0" algn="ctr">
              <a:buNone/>
              <a:defRPr sz="25000">
                <a:solidFill>
                  <a:schemeClr val="bg1"/>
                </a:solidFill>
                <a:latin typeface="+mj-lt"/>
                <a:cs typeface="Arial" panose="020B0604020202020204" pitchFamily="34" charset="0"/>
              </a:defRPr>
            </a:lvl1pPr>
          </a:lstStyle>
          <a:p>
            <a:pPr lvl="0" rtl="0"/>
            <a:r>
              <a:rPr lang="tr-TR" noProof="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Özel Düzen">
    <p:bg>
      <p:bgPr>
        <a:solidFill>
          <a:schemeClr val="bg1"/>
        </a:solidFill>
        <a:effectLst/>
      </p:bgPr>
    </p:bg>
    <p:spTree>
      <p:nvGrpSpPr>
        <p:cNvPr id="1" name=""/>
        <p:cNvGrpSpPr/>
        <p:nvPr/>
      </p:nvGrpSpPr>
      <p:grpSpPr>
        <a:xfrm>
          <a:off x="0" y="0"/>
          <a:ext cx="0" cy="0"/>
          <a:chOff x="0" y="0"/>
          <a:chExt cx="0" cy="0"/>
        </a:xfrm>
      </p:grpSpPr>
      <p:sp>
        <p:nvSpPr>
          <p:cNvPr id="16" name="Dikdörtgen 15" title="Dekoratif">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2" name="Başlık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rtlCol="0" anchor="t">
            <a:noAutofit/>
          </a:bodyPr>
          <a:lstStyle>
            <a:lvl1pPr>
              <a:defRPr sz="6600" b="1">
                <a:solidFill>
                  <a:schemeClr val="bg1"/>
                </a:solidFill>
                <a:latin typeface="+mj-lt"/>
              </a:defRPr>
            </a:lvl1pPr>
          </a:lstStyle>
          <a:p>
            <a:pPr rtl="0"/>
            <a:r>
              <a:rPr lang="tr-TR" noProof="0"/>
              <a:t>Bölüm Üst Bilgisi</a:t>
            </a:r>
          </a:p>
        </p:txBody>
      </p:sp>
      <p:sp>
        <p:nvSpPr>
          <p:cNvPr id="18" name="Metin Yer Tutucusu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rtlCol="0" anchor="b">
            <a:noAutofit/>
          </a:bodyPr>
          <a:lstStyle>
            <a:lvl1pPr marL="0" indent="0" algn="ctr">
              <a:buNone/>
              <a:defRPr sz="25000">
                <a:solidFill>
                  <a:schemeClr val="bg1"/>
                </a:solidFill>
                <a:latin typeface="+mj-lt"/>
                <a:cs typeface="Arial" panose="020B0604020202020204" pitchFamily="34" charset="0"/>
              </a:defRPr>
            </a:lvl1pPr>
          </a:lstStyle>
          <a:p>
            <a:pPr lvl="0" rtl="0"/>
            <a:r>
              <a:rPr lang="tr-TR" noProof="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Özel Düzen">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Başlık ve İçerik">
    <p:spTree>
      <p:nvGrpSpPr>
        <p:cNvPr id="1" name=""/>
        <p:cNvGrpSpPr/>
        <p:nvPr/>
      </p:nvGrpSpPr>
      <p:grpSpPr>
        <a:xfrm>
          <a:off x="0" y="0"/>
          <a:ext cx="0" cy="0"/>
          <a:chOff x="0" y="0"/>
          <a:chExt cx="0" cy="0"/>
        </a:xfrm>
      </p:grpSpPr>
      <p:sp>
        <p:nvSpPr>
          <p:cNvPr id="7" name="Dikdörtgen 6" title="Dekoratif">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tr-TR" sz="1400" b="0" i="0" spc="0" noProof="0">
              <a:solidFill>
                <a:schemeClr val="tx2"/>
              </a:solidFill>
              <a:latin typeface="Arial" panose="020B0604020202020204" pitchFamily="34" charset="0"/>
              <a:cs typeface="Arial" panose="020B0604020202020204" pitchFamily="34" charset="0"/>
            </a:endParaRPr>
          </a:p>
        </p:txBody>
      </p:sp>
      <p:sp>
        <p:nvSpPr>
          <p:cNvPr id="9" name="Metin Yer Tutucusu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vl1pPr>
          </a:lstStyle>
          <a:p>
            <a:pPr lvl="0" rtl="0"/>
            <a:r>
              <a:rPr lang="tr-TR" noProof="0"/>
              <a:t>Asıl metin stillerini düzenlemek için tıklayın</a:t>
            </a:r>
          </a:p>
        </p:txBody>
      </p:sp>
      <p:sp>
        <p:nvSpPr>
          <p:cNvPr id="16" name="Metin Yer Tutucusu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vl1pPr>
          </a:lstStyle>
          <a:p>
            <a:pPr lvl="0" rtl="0"/>
            <a:r>
              <a:rPr lang="tr-TR" noProof="0"/>
              <a:t>Asıl metin stillerini düzenlemek için tıklayın</a:t>
            </a:r>
          </a:p>
        </p:txBody>
      </p:sp>
      <p:sp>
        <p:nvSpPr>
          <p:cNvPr id="18" name="Metin Yer Tutucusu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vl1pPr>
          </a:lstStyle>
          <a:p>
            <a:pPr lvl="0" rtl="0"/>
            <a:r>
              <a:rPr lang="tr-TR" noProof="0"/>
              <a:t>Asıl metin stillerini düzenlemek için tıklayın</a:t>
            </a:r>
          </a:p>
        </p:txBody>
      </p:sp>
      <p:sp>
        <p:nvSpPr>
          <p:cNvPr id="19" name="Metin Yer Tutucusu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vl1pPr>
          </a:lstStyle>
          <a:p>
            <a:pPr lvl="0" rtl="0"/>
            <a:r>
              <a:rPr lang="tr-TR" noProof="0"/>
              <a:t>Asıl metin stillerini düzenlemek için tıklayın</a:t>
            </a:r>
          </a:p>
        </p:txBody>
      </p:sp>
      <p:sp>
        <p:nvSpPr>
          <p:cNvPr id="15" name="Resim Yer Tutucusu 5" title="Dekoratif">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rtlCol="0">
            <a:normAutofit/>
          </a:bodyPr>
          <a:lstStyle>
            <a:lvl1pPr>
              <a:defRPr sz="800"/>
            </a:lvl1pPr>
          </a:lstStyle>
          <a:p>
            <a:pPr rtl="0"/>
            <a:r>
              <a:rPr lang="tr-TR" noProof="0"/>
              <a:t>Resim eklemek için simgeye tıklayın</a:t>
            </a:r>
          </a:p>
        </p:txBody>
      </p:sp>
      <p:sp>
        <p:nvSpPr>
          <p:cNvPr id="21" name="Resim Yer Tutucusu 5" title="Dekoratif">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tr-TR" noProof="0"/>
              <a:t>Resim eklemek için simgeye tıklayın</a:t>
            </a:r>
          </a:p>
        </p:txBody>
      </p:sp>
      <p:sp>
        <p:nvSpPr>
          <p:cNvPr id="22" name="Resim Yer Tutucusu 5" title="Dekoratif">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tr-TR" noProof="0"/>
              <a:t>Resim eklemek için simgeye tıklayın</a:t>
            </a:r>
          </a:p>
        </p:txBody>
      </p:sp>
      <p:sp>
        <p:nvSpPr>
          <p:cNvPr id="23" name="Resim Yer Tutucusu 5" title="Dekoratif">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tr-TR" noProof="0"/>
              <a:t>Resim eklemek için simgeye tıklayın</a:t>
            </a:r>
          </a:p>
        </p:txBody>
      </p:sp>
      <p:sp>
        <p:nvSpPr>
          <p:cNvPr id="24" name="Başlık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solidFill>
                  <a:schemeClr val="bg1"/>
                </a:solidFill>
              </a:defRPr>
            </a:lvl1pPr>
          </a:lstStyle>
          <a:p>
            <a:pPr rtl="0"/>
            <a:r>
              <a:rPr lang="tr-TR" noProof="0"/>
              <a:t>Buraya Slayt Başlığı Eklemek için Tıklayın</a:t>
            </a:r>
          </a:p>
        </p:txBody>
      </p:sp>
      <p:sp>
        <p:nvSpPr>
          <p:cNvPr id="25" name="Metin Yer Tutucusu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tr-TR" noProof="0"/>
              <a:t>ALT BAŞLIK BURAYA GELECEK</a:t>
            </a:r>
          </a:p>
        </p:txBody>
      </p:sp>
      <p:sp>
        <p:nvSpPr>
          <p:cNvPr id="26" name="Metin Yer Tutucusu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solidFill>
                  <a:schemeClr val="bg1"/>
                </a:solidFill>
                <a:latin typeface="+mn-lt"/>
                <a:cs typeface="Arial" panose="020B0604020202020204" pitchFamily="34" charset="0"/>
              </a:defRPr>
            </a:lvl1pPr>
          </a:lstStyle>
          <a:p>
            <a:pPr lvl="0" rtl="0"/>
            <a:r>
              <a:rPr lang="tr-TR" noProof="0"/>
              <a:t>Asıl metin stillerini düzenlemek için tıklayın</a:t>
            </a:r>
          </a:p>
        </p:txBody>
      </p:sp>
      <p:sp>
        <p:nvSpPr>
          <p:cNvPr id="27" name="Şekil 62" title="Dekoratif">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tr-TR" sz="1500" noProof="0">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Başlık ve İçerik">
    <p:spTree>
      <p:nvGrpSpPr>
        <p:cNvPr id="1" name=""/>
        <p:cNvGrpSpPr/>
        <p:nvPr/>
      </p:nvGrpSpPr>
      <p:grpSpPr>
        <a:xfrm>
          <a:off x="0" y="0"/>
          <a:ext cx="0" cy="0"/>
          <a:chOff x="0" y="0"/>
          <a:chExt cx="0" cy="0"/>
        </a:xfrm>
      </p:grpSpPr>
      <p:sp>
        <p:nvSpPr>
          <p:cNvPr id="9" name="Metin Yer Tutucusu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rtlCol="0" anchor="ctr">
            <a:normAutofit/>
          </a:bodyPr>
          <a:lstStyle>
            <a:lvl1pPr marL="0" indent="0">
              <a:buNone/>
              <a:defRPr sz="1400"/>
            </a:lvl1pPr>
          </a:lstStyle>
          <a:p>
            <a:pPr lvl="0" rtl="0"/>
            <a:r>
              <a:rPr lang="tr-TR" noProof="0"/>
              <a:t>Asıl metin stillerini düzenlemek için tıklayın</a:t>
            </a:r>
          </a:p>
        </p:txBody>
      </p:sp>
      <p:sp>
        <p:nvSpPr>
          <p:cNvPr id="16" name="Metin Yer Tutucusu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vl1pPr>
          </a:lstStyle>
          <a:p>
            <a:pPr lvl="0" rtl="0"/>
            <a:r>
              <a:rPr lang="tr-TR" noProof="0"/>
              <a:t>Asıl metin stillerini düzenlemek için tıklayın</a:t>
            </a:r>
          </a:p>
        </p:txBody>
      </p:sp>
      <p:sp>
        <p:nvSpPr>
          <p:cNvPr id="18" name="Metin Yer Tutucusu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vl1pPr>
          </a:lstStyle>
          <a:p>
            <a:pPr lvl="0" rtl="0"/>
            <a:r>
              <a:rPr lang="tr-TR" noProof="0"/>
              <a:t>Asıl metin stillerini düzenlemek için tıklayın</a:t>
            </a:r>
          </a:p>
        </p:txBody>
      </p:sp>
      <p:sp>
        <p:nvSpPr>
          <p:cNvPr id="19" name="Metin Yer Tutucusu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vl1pPr>
          </a:lstStyle>
          <a:p>
            <a:pPr lvl="0" rtl="0"/>
            <a:r>
              <a:rPr lang="tr-TR" noProof="0"/>
              <a:t>Asıl metin stillerini düzenlemek için tıklayın</a:t>
            </a:r>
          </a:p>
        </p:txBody>
      </p:sp>
      <p:sp>
        <p:nvSpPr>
          <p:cNvPr id="14" name="Başlık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rtlCol="0" anchor="b"/>
          <a:lstStyle>
            <a:lvl1pPr>
              <a:defRPr b="1"/>
            </a:lvl1pPr>
          </a:lstStyle>
          <a:p>
            <a:pPr rtl="0"/>
            <a:r>
              <a:rPr lang="tr-TR" noProof="0"/>
              <a:t>Buraya Slayt Başlığı Eklemek için Tıklayın</a:t>
            </a:r>
          </a:p>
        </p:txBody>
      </p:sp>
      <p:sp>
        <p:nvSpPr>
          <p:cNvPr id="20" name="Metin Yer Tutucusu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tr-TR" noProof="0"/>
              <a:t>ALT BAŞLIK BURAYA GELECEK</a:t>
            </a:r>
          </a:p>
        </p:txBody>
      </p:sp>
      <p:sp>
        <p:nvSpPr>
          <p:cNvPr id="24" name="Metin Yer Tutucusu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rtlCol="0">
            <a:noAutofit/>
          </a:bodyPr>
          <a:lstStyle>
            <a:lvl1pPr marL="0" indent="0">
              <a:lnSpc>
                <a:spcPct val="100000"/>
              </a:lnSpc>
              <a:buNone/>
              <a:defRPr sz="1400">
                <a:latin typeface="+mn-lt"/>
                <a:cs typeface="Arial" panose="020B0604020202020204" pitchFamily="34" charset="0"/>
              </a:defRPr>
            </a:lvl1pPr>
          </a:lstStyle>
          <a:p>
            <a:pPr lvl="0" rtl="0"/>
            <a:r>
              <a:rPr lang="tr-TR" noProof="0"/>
              <a:t>Asıl metin stillerini düzenlemek için tıklayın</a:t>
            </a:r>
          </a:p>
        </p:txBody>
      </p:sp>
      <p:sp>
        <p:nvSpPr>
          <p:cNvPr id="25" name="Şekil 62" title="Dekoratif">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tr-TR" sz="1500" noProof="0">
              <a:latin typeface="Calibri Light" panose="020F0302020204030204" pitchFamily="34" charset="0"/>
              <a:cs typeface="Calibri Light" panose="020F0302020204030204" pitchFamily="34" charset="0"/>
            </a:endParaRPr>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4" name="Resim Yer Tutucusu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rtlCol="0" anchor="ctr">
            <a:normAutofit/>
          </a:bodyPr>
          <a:lstStyle>
            <a:lvl1pPr marL="0" indent="0" algn="ctr">
              <a:buNone/>
              <a:defRPr sz="700">
                <a:solidFill>
                  <a:schemeClr val="bg1"/>
                </a:solidFill>
              </a:defRPr>
            </a:lvl1pPr>
          </a:lstStyle>
          <a:p>
            <a:pPr rtl="0"/>
            <a:r>
              <a:rPr lang="tr-TR" noProof="0"/>
              <a:t>Resim eklemek için simgeye tıklayın</a:t>
            </a:r>
          </a:p>
        </p:txBody>
      </p:sp>
      <p:sp>
        <p:nvSpPr>
          <p:cNvPr id="28" name="Resim Yer Tutucusu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rtlCol="0" anchor="ctr">
            <a:normAutofit/>
          </a:bodyPr>
          <a:lstStyle>
            <a:lvl1pPr marL="0" indent="0" algn="ctr">
              <a:buNone/>
              <a:defRPr sz="700">
                <a:solidFill>
                  <a:schemeClr val="bg1"/>
                </a:solidFill>
              </a:defRPr>
            </a:lvl1pPr>
          </a:lstStyle>
          <a:p>
            <a:pPr rtl="0"/>
            <a:r>
              <a:rPr lang="tr-TR" noProof="0"/>
              <a:t>Resim eklemek için simgeye tıklayın</a:t>
            </a:r>
          </a:p>
        </p:txBody>
      </p:sp>
      <p:sp>
        <p:nvSpPr>
          <p:cNvPr id="29" name="Resim Yer Tutucusu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rtlCol="0" anchor="ctr">
            <a:normAutofit/>
          </a:bodyPr>
          <a:lstStyle>
            <a:lvl1pPr marL="0" indent="0" algn="ctr">
              <a:buNone/>
              <a:defRPr sz="700">
                <a:solidFill>
                  <a:schemeClr val="bg1"/>
                </a:solidFill>
              </a:defRPr>
            </a:lvl1pPr>
          </a:lstStyle>
          <a:p>
            <a:pPr rtl="0"/>
            <a:r>
              <a:rPr lang="tr-TR" noProof="0"/>
              <a:t>Resim eklemek için simgeye tıklayın</a:t>
            </a:r>
          </a:p>
        </p:txBody>
      </p:sp>
      <p:sp>
        <p:nvSpPr>
          <p:cNvPr id="30" name="Resim Yer Tutucusu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rtlCol="0" anchor="ctr">
            <a:normAutofit/>
          </a:bodyPr>
          <a:lstStyle>
            <a:lvl1pPr marL="0" indent="0" algn="ctr">
              <a:buNone/>
              <a:defRPr sz="700">
                <a:solidFill>
                  <a:schemeClr val="bg1"/>
                </a:solidFill>
              </a:defRPr>
            </a:lvl1pPr>
          </a:lstStyle>
          <a:p>
            <a:pPr rtl="0"/>
            <a:r>
              <a:rPr lang="tr-TR" noProof="0"/>
              <a:t>Resim eklemek için simgeye tıklayın</a:t>
            </a:r>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Başlık ve İçerik">
    <p:spTree>
      <p:nvGrpSpPr>
        <p:cNvPr id="1" name=""/>
        <p:cNvGrpSpPr/>
        <p:nvPr/>
      </p:nvGrpSpPr>
      <p:grpSpPr>
        <a:xfrm>
          <a:off x="0" y="0"/>
          <a:ext cx="0" cy="0"/>
          <a:chOff x="0" y="0"/>
          <a:chExt cx="0" cy="0"/>
        </a:xfrm>
      </p:grpSpPr>
      <p:sp>
        <p:nvSpPr>
          <p:cNvPr id="7" name="Dikdörtgen 6" title="Dekoratif">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rtl="0">
              <a:lnSpc>
                <a:spcPct val="100000"/>
              </a:lnSpc>
              <a:spcBef>
                <a:spcPts val="1000"/>
              </a:spcBef>
              <a:buFontTx/>
              <a:buNone/>
            </a:pPr>
            <a:endParaRPr lang="tr-TR" sz="1400" b="0" i="0" spc="0" noProof="0">
              <a:solidFill>
                <a:schemeClr val="tx2"/>
              </a:solidFill>
              <a:latin typeface="Arial" panose="020B0604020202020204" pitchFamily="34" charset="0"/>
              <a:cs typeface="Arial" panose="020B0604020202020204" pitchFamily="34" charset="0"/>
            </a:endParaRPr>
          </a:p>
        </p:txBody>
      </p:sp>
      <p:sp>
        <p:nvSpPr>
          <p:cNvPr id="10" name="Başlık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vl1pPr>
          </a:lstStyle>
          <a:p>
            <a:pPr rtl="0"/>
            <a:r>
              <a:rPr lang="tr-TR" noProof="0"/>
              <a:t>Buraya Slayt Başlığı Eklemek için Tıklayın</a:t>
            </a:r>
          </a:p>
        </p:txBody>
      </p:sp>
      <p:sp>
        <p:nvSpPr>
          <p:cNvPr id="6" name="Resim Yer Tutucusu 5" title="Dekoratif">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rtlCol="0">
            <a:normAutofit/>
          </a:bodyPr>
          <a:lstStyle>
            <a:lvl1pPr>
              <a:defRPr sz="800"/>
            </a:lvl1pPr>
          </a:lstStyle>
          <a:p>
            <a:pPr rtl="0"/>
            <a:r>
              <a:rPr lang="tr-TR" noProof="0"/>
              <a:t>Resim eklemek için simgeye tıklayın</a:t>
            </a:r>
          </a:p>
        </p:txBody>
      </p:sp>
      <p:sp>
        <p:nvSpPr>
          <p:cNvPr id="11" name="Resim Yer Tutucusu 5" title="Dekoratif">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tr-TR" noProof="0"/>
              <a:t>Resim eklemek için simgeye tıklayın</a:t>
            </a:r>
          </a:p>
        </p:txBody>
      </p:sp>
      <p:sp>
        <p:nvSpPr>
          <p:cNvPr id="13" name="Resim Yer Tutucusu 5" title="Dekoratif">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tr-TR" noProof="0"/>
              <a:t>Resim eklemek için simgeye tıklayın</a:t>
            </a:r>
          </a:p>
        </p:txBody>
      </p:sp>
      <p:sp>
        <p:nvSpPr>
          <p:cNvPr id="14" name="Resim Yer Tutucusu 5" title="Dekoratif">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rtl="0"/>
            <a:r>
              <a:rPr lang="tr-TR" noProof="0"/>
              <a:t>Resim eklemek için simgeye tıklayın</a:t>
            </a:r>
          </a:p>
        </p:txBody>
      </p:sp>
      <p:sp>
        <p:nvSpPr>
          <p:cNvPr id="9" name="Metin Yer Tutucusu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rtlCol="0" anchor="t">
            <a:normAutofit/>
          </a:bodyPr>
          <a:lstStyle>
            <a:lvl1pPr marL="0" indent="0" algn="ctr">
              <a:buNone/>
              <a:defRPr sz="1400">
                <a:solidFill>
                  <a:schemeClr val="bg1"/>
                </a:solidFill>
              </a:defRPr>
            </a:lvl1pPr>
          </a:lstStyle>
          <a:p>
            <a:pPr lvl="0" rtl="0"/>
            <a:r>
              <a:rPr lang="tr-TR" noProof="0"/>
              <a:t>Asıl metin stillerini düzenlemek için tıklayın</a:t>
            </a:r>
          </a:p>
        </p:txBody>
      </p:sp>
      <p:sp>
        <p:nvSpPr>
          <p:cNvPr id="16" name="Metin Yer Tutucusu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rtlCol="0" anchor="t">
            <a:normAutofit/>
          </a:bodyPr>
          <a:lstStyle>
            <a:lvl1pPr marL="0" indent="0" algn="ctr">
              <a:buNone/>
              <a:defRPr sz="1400">
                <a:solidFill>
                  <a:schemeClr val="bg1"/>
                </a:solidFill>
              </a:defRPr>
            </a:lvl1pPr>
          </a:lstStyle>
          <a:p>
            <a:pPr lvl="0" rtl="0"/>
            <a:r>
              <a:rPr lang="tr-TR" noProof="0"/>
              <a:t>Asıl metin stillerini düzenlemek için tıklayın</a:t>
            </a:r>
          </a:p>
        </p:txBody>
      </p:sp>
      <p:sp>
        <p:nvSpPr>
          <p:cNvPr id="18" name="Metin Yer Tutucusu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rtlCol="0" anchor="t">
            <a:normAutofit/>
          </a:bodyPr>
          <a:lstStyle>
            <a:lvl1pPr marL="0" indent="0" algn="ctr">
              <a:buNone/>
              <a:defRPr sz="1400">
                <a:solidFill>
                  <a:schemeClr val="bg1"/>
                </a:solidFill>
              </a:defRPr>
            </a:lvl1pPr>
          </a:lstStyle>
          <a:p>
            <a:pPr lvl="0" rtl="0"/>
            <a:r>
              <a:rPr lang="tr-TR" noProof="0"/>
              <a:t>Asıl metin stillerini düzenlemek için tıklayın</a:t>
            </a:r>
          </a:p>
        </p:txBody>
      </p:sp>
      <p:sp>
        <p:nvSpPr>
          <p:cNvPr id="19" name="Metin Yer Tutucusu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rtlCol="0" anchor="t">
            <a:normAutofit/>
          </a:bodyPr>
          <a:lstStyle>
            <a:lvl1pPr marL="0" indent="0" algn="ctr">
              <a:buNone/>
              <a:defRPr sz="1400">
                <a:solidFill>
                  <a:schemeClr val="bg1"/>
                </a:solidFill>
              </a:defRPr>
            </a:lvl1pPr>
          </a:lstStyle>
          <a:p>
            <a:pPr lvl="0" rtl="0"/>
            <a:r>
              <a:rPr lang="tr-TR" noProof="0"/>
              <a:t>Asıl metin stillerini düzenlemek için tıklayın</a:t>
            </a:r>
          </a:p>
        </p:txBody>
      </p:sp>
      <p:sp>
        <p:nvSpPr>
          <p:cNvPr id="20" name="Metin Yer Tutucusu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rtlCol="0">
            <a:noAutofit/>
          </a:bodyPr>
          <a:lstStyle>
            <a:lvl1pPr marL="0" indent="0" algn="ctr">
              <a:lnSpc>
                <a:spcPct val="100000"/>
              </a:lnSpc>
              <a:buNone/>
              <a:defRPr sz="1400">
                <a:latin typeface="+mj-lt"/>
                <a:cs typeface="Arial" panose="020B0604020202020204" pitchFamily="34" charset="0"/>
              </a:defRPr>
            </a:lvl1pPr>
          </a:lstStyle>
          <a:p>
            <a:pPr lvl="0" rtl="0"/>
            <a:r>
              <a:rPr lang="tr-TR" noProof="0"/>
              <a:t>Asıl metin stillerini düzenlemek için tıklayın</a:t>
            </a:r>
          </a:p>
        </p:txBody>
      </p:sp>
      <p:sp>
        <p:nvSpPr>
          <p:cNvPr id="15" name="Şekil 62" title="Dekoratif">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tr-TR" sz="1500" noProof="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Resimli Başlık Slaydı">
    <p:bg>
      <p:bgPr>
        <a:solidFill>
          <a:schemeClr val="accent1"/>
        </a:solidFill>
        <a:effectLst/>
      </p:bgPr>
    </p:bg>
    <p:spTree>
      <p:nvGrpSpPr>
        <p:cNvPr id="1" name=""/>
        <p:cNvGrpSpPr/>
        <p:nvPr/>
      </p:nvGrpSpPr>
      <p:grpSpPr>
        <a:xfrm>
          <a:off x="0" y="0"/>
          <a:ext cx="0" cy="0"/>
          <a:chOff x="0" y="0"/>
          <a:chExt cx="0" cy="0"/>
        </a:xfrm>
      </p:grpSpPr>
      <p:sp>
        <p:nvSpPr>
          <p:cNvPr id="6" name="Başlık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j-lt"/>
              </a:defRPr>
            </a:lvl1pPr>
          </a:lstStyle>
          <a:p>
            <a:pPr rtl="0"/>
            <a:r>
              <a:rPr lang="tr-TR" noProof="0"/>
              <a:t>BAŞLIK EKLEMEK İÇİN TIKLAYIN</a:t>
            </a:r>
          </a:p>
        </p:txBody>
      </p:sp>
      <p:sp>
        <p:nvSpPr>
          <p:cNvPr id="13" name="Metin Yer Tutucusu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tr-TR" noProof="0"/>
              <a:t>ALT BAŞLIK BURAYA GELECEK</a:t>
            </a:r>
          </a:p>
        </p:txBody>
      </p:sp>
      <p:sp>
        <p:nvSpPr>
          <p:cNvPr id="5" name="Şekil 62" title="Dekoratif">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tr-TR" sz="1500" noProof="0">
              <a:latin typeface="Calibri Light" panose="020F0302020204030204" pitchFamily="34" charset="0"/>
              <a:cs typeface="Calibri Light" panose="020F0302020204030204" pitchFamily="34" charset="0"/>
            </a:endParaRPr>
          </a:p>
        </p:txBody>
      </p:sp>
      <p:sp>
        <p:nvSpPr>
          <p:cNvPr id="7" name="Dikdörtgen 6" title="Dekoratif"/>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Başlık ve İçerik">
    <p:spTree>
      <p:nvGrpSpPr>
        <p:cNvPr id="1" name=""/>
        <p:cNvGrpSpPr/>
        <p:nvPr/>
      </p:nvGrpSpPr>
      <p:grpSpPr>
        <a:xfrm>
          <a:off x="0" y="0"/>
          <a:ext cx="0" cy="0"/>
          <a:chOff x="0" y="0"/>
          <a:chExt cx="0" cy="0"/>
        </a:xfrm>
      </p:grpSpPr>
      <p:sp>
        <p:nvSpPr>
          <p:cNvPr id="9" name="Metin Yer Tutucusu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rtlCol="0" anchor="t">
            <a:normAutofit/>
          </a:bodyPr>
          <a:lstStyle>
            <a:lvl1pPr marL="0" indent="0" algn="ctr">
              <a:buNone/>
              <a:defRPr sz="1400"/>
            </a:lvl1pPr>
          </a:lstStyle>
          <a:p>
            <a:pPr lvl="0" rtl="0"/>
            <a:r>
              <a:rPr lang="tr-TR" noProof="0"/>
              <a:t>Asıl metin stillerini düzenlemek için tıklayın</a:t>
            </a:r>
          </a:p>
        </p:txBody>
      </p:sp>
      <p:sp>
        <p:nvSpPr>
          <p:cNvPr id="16" name="Metin Yer Tutucusu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rtlCol="0" anchor="t">
            <a:normAutofit/>
          </a:bodyPr>
          <a:lstStyle>
            <a:lvl1pPr marL="0" indent="0" algn="ctr">
              <a:buNone/>
              <a:defRPr sz="1400"/>
            </a:lvl1pPr>
          </a:lstStyle>
          <a:p>
            <a:pPr lvl="0" rtl="0"/>
            <a:r>
              <a:rPr lang="tr-TR" noProof="0"/>
              <a:t>Asıl metin stillerini düzenlemek için tıklayın</a:t>
            </a:r>
          </a:p>
        </p:txBody>
      </p:sp>
      <p:sp>
        <p:nvSpPr>
          <p:cNvPr id="18" name="Metin Yer Tutucusu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rtlCol="0" anchor="t">
            <a:normAutofit/>
          </a:bodyPr>
          <a:lstStyle>
            <a:lvl1pPr marL="0" indent="0" algn="ctr">
              <a:buNone/>
              <a:defRPr sz="1400"/>
            </a:lvl1pPr>
          </a:lstStyle>
          <a:p>
            <a:pPr lvl="0" rtl="0"/>
            <a:r>
              <a:rPr lang="tr-TR" noProof="0"/>
              <a:t>Asıl metin stillerini düzenlemek için tıklayın</a:t>
            </a:r>
          </a:p>
        </p:txBody>
      </p:sp>
      <p:sp>
        <p:nvSpPr>
          <p:cNvPr id="19" name="Metin Yer Tutucusu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rtlCol="0" anchor="t">
            <a:normAutofit/>
          </a:bodyPr>
          <a:lstStyle>
            <a:lvl1pPr marL="0" indent="0" algn="ctr">
              <a:buNone/>
              <a:defRPr sz="1400"/>
            </a:lvl1pPr>
          </a:lstStyle>
          <a:p>
            <a:pPr lvl="0" rtl="0"/>
            <a:r>
              <a:rPr lang="tr-TR" noProof="0"/>
              <a:t>Asıl metin stillerini düzenlemek için tıklayın</a:t>
            </a:r>
          </a:p>
        </p:txBody>
      </p:sp>
      <p:sp>
        <p:nvSpPr>
          <p:cNvPr id="12" name="Başlık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rtlCol="0" anchor="b">
            <a:normAutofit/>
          </a:bodyPr>
          <a:lstStyle>
            <a:lvl1pPr algn="ctr">
              <a:defRPr sz="4000" b="1"/>
            </a:lvl1pPr>
          </a:lstStyle>
          <a:p>
            <a:pPr rtl="0"/>
            <a:r>
              <a:rPr lang="tr-TR" noProof="0"/>
              <a:t>Buraya Slayt Başlığı Eklemek için Tıklayın</a:t>
            </a:r>
          </a:p>
        </p:txBody>
      </p:sp>
      <p:sp>
        <p:nvSpPr>
          <p:cNvPr id="15" name="Metin Yer Tutucusu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rtlCol="0">
            <a:noAutofit/>
          </a:bodyPr>
          <a:lstStyle>
            <a:lvl1pPr marL="0" indent="0" algn="ctr">
              <a:lnSpc>
                <a:spcPct val="100000"/>
              </a:lnSpc>
              <a:buNone/>
              <a:defRPr sz="1400">
                <a:latin typeface="+mj-lt"/>
                <a:cs typeface="Arial" panose="020B0604020202020204" pitchFamily="34" charset="0"/>
              </a:defRPr>
            </a:lvl1pPr>
          </a:lstStyle>
          <a:p>
            <a:pPr lvl="0" rtl="0"/>
            <a:r>
              <a:rPr lang="tr-TR" noProof="0"/>
              <a:t>Asıl metin stillerini düzenlemek için tıklayın</a:t>
            </a:r>
          </a:p>
        </p:txBody>
      </p:sp>
      <p:sp>
        <p:nvSpPr>
          <p:cNvPr id="17" name="Şekil 62" title="Dekoratif">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tr-TR" sz="1500" noProof="0">
              <a:latin typeface="Calibri Light" panose="020F0302020204030204" pitchFamily="34" charset="0"/>
              <a:cs typeface="Calibri Light" panose="020F0302020204030204" pitchFamily="34" charset="0"/>
            </a:endParaRPr>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24" name="Resim Yer Tutucusu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rtlCol="0" anchor="t">
            <a:normAutofit/>
          </a:bodyPr>
          <a:lstStyle>
            <a:lvl1pPr marL="0" indent="0" algn="ctr">
              <a:buNone/>
              <a:defRPr sz="1200">
                <a:solidFill>
                  <a:schemeClr val="bg1"/>
                </a:solidFill>
              </a:defRPr>
            </a:lvl1pPr>
          </a:lstStyle>
          <a:p>
            <a:pPr rtl="0"/>
            <a:r>
              <a:rPr lang="tr-TR" noProof="0"/>
              <a:t>Resim eklemek için simgeye tıklayın</a:t>
            </a:r>
          </a:p>
        </p:txBody>
      </p:sp>
      <p:sp>
        <p:nvSpPr>
          <p:cNvPr id="25" name="Resim Yer Tutucusu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rtlCol="0" anchor="t">
            <a:normAutofit/>
          </a:bodyPr>
          <a:lstStyle>
            <a:lvl1pPr marL="0" indent="0" algn="ctr">
              <a:buNone/>
              <a:defRPr sz="1200">
                <a:solidFill>
                  <a:schemeClr val="bg1"/>
                </a:solidFill>
              </a:defRPr>
            </a:lvl1pPr>
          </a:lstStyle>
          <a:p>
            <a:pPr rtl="0"/>
            <a:r>
              <a:rPr lang="tr-TR" noProof="0"/>
              <a:t>Resim eklemek için simgeye tıklayın</a:t>
            </a:r>
          </a:p>
        </p:txBody>
      </p:sp>
      <p:sp>
        <p:nvSpPr>
          <p:cNvPr id="26" name="Resim Yer Tutucusu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rtlCol="0" anchor="t">
            <a:normAutofit/>
          </a:bodyPr>
          <a:lstStyle>
            <a:lvl1pPr marL="0" indent="0" algn="ctr">
              <a:buNone/>
              <a:defRPr sz="1200">
                <a:solidFill>
                  <a:schemeClr val="bg1"/>
                </a:solidFill>
              </a:defRPr>
            </a:lvl1pPr>
          </a:lstStyle>
          <a:p>
            <a:pPr rtl="0"/>
            <a:r>
              <a:rPr lang="tr-TR" noProof="0"/>
              <a:t>Resim eklemek için simgeye tıklayın</a:t>
            </a:r>
          </a:p>
        </p:txBody>
      </p:sp>
      <p:sp>
        <p:nvSpPr>
          <p:cNvPr id="27" name="Resim Yer Tutucusu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rtlCol="0" anchor="t">
            <a:normAutofit/>
          </a:bodyPr>
          <a:lstStyle>
            <a:lvl1pPr marL="0" indent="0" algn="ctr">
              <a:buNone/>
              <a:defRPr sz="1200">
                <a:solidFill>
                  <a:schemeClr val="bg1"/>
                </a:solidFill>
              </a:defRPr>
            </a:lvl1pPr>
          </a:lstStyle>
          <a:p>
            <a:pPr rtl="0"/>
            <a:r>
              <a:rPr lang="tr-TR" noProof="0"/>
              <a:t>Resim eklemek için simgeye tıklayın</a:t>
            </a:r>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Başlık ve İçerik">
    <p:spTree>
      <p:nvGrpSpPr>
        <p:cNvPr id="1" name=""/>
        <p:cNvGrpSpPr/>
        <p:nvPr/>
      </p:nvGrpSpPr>
      <p:grpSpPr>
        <a:xfrm>
          <a:off x="0" y="0"/>
          <a:ext cx="0" cy="0"/>
          <a:chOff x="0" y="0"/>
          <a:chExt cx="0" cy="0"/>
        </a:xfrm>
      </p:grpSpPr>
      <p:sp>
        <p:nvSpPr>
          <p:cNvPr id="7" name="Dikdörtgen 6" title="Dekoratif">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rtl="0">
              <a:lnSpc>
                <a:spcPct val="100000"/>
              </a:lnSpc>
              <a:spcBef>
                <a:spcPts val="1000"/>
              </a:spcBef>
              <a:buFontTx/>
              <a:buNone/>
            </a:pPr>
            <a:endParaRPr lang="tr-TR" sz="1400" b="0" i="0" spc="0" noProof="0">
              <a:solidFill>
                <a:schemeClr val="tx2"/>
              </a:solidFill>
              <a:latin typeface="Arial" panose="020B0604020202020204" pitchFamily="34" charset="0"/>
              <a:cs typeface="Arial" panose="020B0604020202020204" pitchFamily="34" charset="0"/>
            </a:endParaRPr>
          </a:p>
        </p:txBody>
      </p:sp>
      <p:sp>
        <p:nvSpPr>
          <p:cNvPr id="10" name="Başlık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rtlCol="0" anchor="b"/>
          <a:lstStyle>
            <a:lvl1pPr>
              <a:defRPr b="1"/>
            </a:lvl1pPr>
          </a:lstStyle>
          <a:p>
            <a:pPr rtl="0"/>
            <a:r>
              <a:rPr lang="tr-TR" noProof="0"/>
              <a:t>Buraya Slayt Başlığı Eklemek için Tıklayın</a:t>
            </a:r>
          </a:p>
        </p:txBody>
      </p:sp>
      <p:sp>
        <p:nvSpPr>
          <p:cNvPr id="17" name="Metin Yer Tutucusu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tr-TR" noProof="0"/>
              <a:t>ALT BAŞLIK BURAYA GELECEK</a:t>
            </a:r>
          </a:p>
        </p:txBody>
      </p:sp>
      <p:sp>
        <p:nvSpPr>
          <p:cNvPr id="6" name="Resim Yer Tutucusu 5" title="Dekoratif">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rtlCol="0">
            <a:normAutofit/>
          </a:bodyPr>
          <a:lstStyle>
            <a:lvl1pPr>
              <a:defRPr sz="800"/>
            </a:lvl1pPr>
          </a:lstStyle>
          <a:p>
            <a:pPr rtl="0"/>
            <a:r>
              <a:rPr lang="tr-TR" noProof="0"/>
              <a:t>Resim eklemek için simgeye tıklayın</a:t>
            </a:r>
          </a:p>
        </p:txBody>
      </p:sp>
      <p:sp>
        <p:nvSpPr>
          <p:cNvPr id="11" name="Resim Yer Tutucusu 5" title="Dekoratif">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rtl="0"/>
            <a:r>
              <a:rPr lang="tr-TR" noProof="0"/>
              <a:t>Resim eklemek için simgeye tıklayın</a:t>
            </a:r>
          </a:p>
        </p:txBody>
      </p:sp>
      <p:sp>
        <p:nvSpPr>
          <p:cNvPr id="13" name="Resim Yer Tutucusu 5" title="Dekoratif">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rtl="0"/>
            <a:r>
              <a:rPr lang="tr-TR" noProof="0"/>
              <a:t>Resim eklemek için simgeye tıklayın</a:t>
            </a:r>
          </a:p>
        </p:txBody>
      </p:sp>
      <p:sp>
        <p:nvSpPr>
          <p:cNvPr id="14" name="Resim Yer Tutucusu 5" title="Dekoratif">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rtl="0"/>
            <a:r>
              <a:rPr lang="tr-TR" noProof="0"/>
              <a:t>Resim eklemek için simgeye tıklayın</a:t>
            </a:r>
          </a:p>
        </p:txBody>
      </p:sp>
      <p:sp>
        <p:nvSpPr>
          <p:cNvPr id="9" name="Metin Yer Tutucusu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rtlCol="0" anchor="ctr">
            <a:normAutofit/>
          </a:bodyPr>
          <a:lstStyle>
            <a:lvl1pPr marL="0" indent="0">
              <a:buNone/>
              <a:defRPr sz="1400"/>
            </a:lvl1pPr>
          </a:lstStyle>
          <a:p>
            <a:pPr lvl="0" rtl="0"/>
            <a:r>
              <a:rPr lang="tr-TR" noProof="0"/>
              <a:t>Asıl metin stillerini düzenlemek için tıklayın</a:t>
            </a:r>
          </a:p>
        </p:txBody>
      </p:sp>
      <p:sp>
        <p:nvSpPr>
          <p:cNvPr id="16" name="Metin Yer Tutucusu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rtlCol="0" anchor="ctr">
            <a:normAutofit/>
          </a:bodyPr>
          <a:lstStyle>
            <a:lvl1pPr marL="0" indent="0">
              <a:buNone/>
              <a:defRPr sz="1400"/>
            </a:lvl1pPr>
          </a:lstStyle>
          <a:p>
            <a:pPr lvl="0" rtl="0"/>
            <a:r>
              <a:rPr lang="tr-TR" noProof="0"/>
              <a:t>Asıl metin stillerini düzenlemek için tıklayın</a:t>
            </a:r>
          </a:p>
        </p:txBody>
      </p:sp>
      <p:sp>
        <p:nvSpPr>
          <p:cNvPr id="18" name="Metin Yer Tutucusu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rtlCol="0" anchor="ctr">
            <a:normAutofit/>
          </a:bodyPr>
          <a:lstStyle>
            <a:lvl1pPr marL="0" indent="0">
              <a:buNone/>
              <a:defRPr sz="1400"/>
            </a:lvl1pPr>
          </a:lstStyle>
          <a:p>
            <a:pPr lvl="0" rtl="0"/>
            <a:r>
              <a:rPr lang="tr-TR" noProof="0"/>
              <a:t>Asıl metin stillerini düzenlemek için tıklayın</a:t>
            </a:r>
          </a:p>
        </p:txBody>
      </p:sp>
      <p:sp>
        <p:nvSpPr>
          <p:cNvPr id="19" name="Metin Yer Tutucusu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rtlCol="0" anchor="ctr">
            <a:normAutofit/>
          </a:bodyPr>
          <a:lstStyle>
            <a:lvl1pPr marL="0" indent="0">
              <a:buNone/>
              <a:defRPr sz="1400"/>
            </a:lvl1pPr>
          </a:lstStyle>
          <a:p>
            <a:pPr lvl="0" rtl="0"/>
            <a:r>
              <a:rPr lang="tr-TR" noProof="0"/>
              <a:t>Asıl metin stillerini düzenlemek için tıklayın</a:t>
            </a:r>
          </a:p>
        </p:txBody>
      </p:sp>
      <p:sp>
        <p:nvSpPr>
          <p:cNvPr id="15" name="Şekil 62" title="Dekoratif">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tr-TR" sz="1500" noProof="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Özel Düzen">
    <p:spTree>
      <p:nvGrpSpPr>
        <p:cNvPr id="1" name=""/>
        <p:cNvGrpSpPr/>
        <p:nvPr/>
      </p:nvGrpSpPr>
      <p:grpSpPr>
        <a:xfrm>
          <a:off x="0" y="0"/>
          <a:ext cx="0" cy="0"/>
          <a:chOff x="0" y="0"/>
          <a:chExt cx="0" cy="0"/>
        </a:xfrm>
      </p:grpSpPr>
      <p:sp>
        <p:nvSpPr>
          <p:cNvPr id="3" name="Dikdörtgen 2" title="Dekoratif"/>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2" name="Başlık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rtlCol="0"/>
          <a:lstStyle>
            <a:lvl1pPr algn="ctr">
              <a:defRPr>
                <a:solidFill>
                  <a:schemeClr val="bg1"/>
                </a:solidFill>
              </a:defRPr>
            </a:lvl1pPr>
          </a:lstStyle>
          <a:p>
            <a:pPr rtl="0"/>
            <a:r>
              <a:rPr lang="tr-TR" noProof="0"/>
              <a:t>Asıl başlık stilini düzenlemek için tıklayın</a:t>
            </a:r>
          </a:p>
        </p:txBody>
      </p:sp>
      <p:sp>
        <p:nvSpPr>
          <p:cNvPr id="5" name="Resim Yer Tutucusu 4" title="Dekoratif">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rtlCol="0"/>
          <a:lstStyle/>
          <a:p>
            <a:pPr rtl="0"/>
            <a:r>
              <a:rPr lang="tr-TR" noProof="0"/>
              <a:t>Resim eklemek için simgeye tıklayın</a:t>
            </a:r>
          </a:p>
        </p:txBody>
      </p:sp>
      <p:sp>
        <p:nvSpPr>
          <p:cNvPr id="6" name="Resim Yer Tutucusu 4" title="Dekoratif">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rtlCol="0"/>
          <a:lstStyle/>
          <a:p>
            <a:pPr rtl="0"/>
            <a:r>
              <a:rPr lang="tr-TR" noProof="0"/>
              <a:t>Resim eklemek için simgeye tıklayın</a:t>
            </a:r>
          </a:p>
        </p:txBody>
      </p:sp>
      <p:sp>
        <p:nvSpPr>
          <p:cNvPr id="7" name="Resim Yer Tutucusu 4" title="Dekoratif">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rtlCol="0"/>
          <a:lstStyle/>
          <a:p>
            <a:pPr rtl="0"/>
            <a:r>
              <a:rPr lang="tr-TR" noProof="0"/>
              <a:t>Resim eklemek için simgeye tıklayın</a:t>
            </a:r>
          </a:p>
        </p:txBody>
      </p:sp>
      <p:sp>
        <p:nvSpPr>
          <p:cNvPr id="8" name="Resim Yer Tutucusu 4" title="Dekoratif">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rtlCol="0"/>
          <a:lstStyle/>
          <a:p>
            <a:pPr rtl="0"/>
            <a:r>
              <a:rPr lang="tr-TR" noProof="0"/>
              <a:t>Resim eklemek için simgeye tıklayın</a:t>
            </a:r>
          </a:p>
        </p:txBody>
      </p:sp>
      <p:sp>
        <p:nvSpPr>
          <p:cNvPr id="9" name="Metin Yer Tutucusu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tr-TR" noProof="0"/>
              <a:t>Asıl metin stillerini düzenlemek için tıklayın</a:t>
            </a:r>
          </a:p>
        </p:txBody>
      </p:sp>
      <p:sp>
        <p:nvSpPr>
          <p:cNvPr id="10" name="Metin Yer Tutucusu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tr-TR" noProof="0"/>
              <a:t>BURAYA AD EKLEYİN</a:t>
            </a:r>
          </a:p>
        </p:txBody>
      </p:sp>
      <p:sp>
        <p:nvSpPr>
          <p:cNvPr id="11" name="Metin Yer Tutucusu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tr-TR" noProof="0"/>
              <a:t>Asıl metin stillerini düzenlemek için tıklayın</a:t>
            </a:r>
          </a:p>
        </p:txBody>
      </p:sp>
      <p:sp>
        <p:nvSpPr>
          <p:cNvPr id="12" name="Metin Yer Tutucusu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tr-TR" noProof="0"/>
              <a:t>BURAYA AD EKLEYİN</a:t>
            </a:r>
          </a:p>
        </p:txBody>
      </p:sp>
      <p:sp>
        <p:nvSpPr>
          <p:cNvPr id="17" name="Metin Yer Tutucusu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tr-TR" noProof="0"/>
              <a:t>Asıl metin stillerini düzenlemek için tıklayın</a:t>
            </a:r>
          </a:p>
        </p:txBody>
      </p:sp>
      <p:sp>
        <p:nvSpPr>
          <p:cNvPr id="18" name="Metin Yer Tutucusu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tr-TR" noProof="0"/>
              <a:t>BURAYA AD EKLEYİN</a:t>
            </a:r>
          </a:p>
        </p:txBody>
      </p:sp>
      <p:sp>
        <p:nvSpPr>
          <p:cNvPr id="19" name="Metin Yer Tutucusu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rtlCol="0">
            <a:noAutofit/>
          </a:bodyPr>
          <a:lstStyle>
            <a:lvl1pPr marL="0" indent="0" algn="ctr">
              <a:buNone/>
              <a:defRPr sz="1400">
                <a:latin typeface="+mn-lt"/>
                <a:cs typeface="Arial" panose="020B0604020202020204" pitchFamily="34" charset="0"/>
              </a:defRPr>
            </a:lvl1pPr>
          </a:lstStyle>
          <a:p>
            <a:pPr lvl="0" rtl="0"/>
            <a:r>
              <a:rPr lang="tr-TR" noProof="0"/>
              <a:t>Asıl metin stillerini düzenlemek için tıklayın</a:t>
            </a:r>
          </a:p>
        </p:txBody>
      </p:sp>
      <p:sp>
        <p:nvSpPr>
          <p:cNvPr id="20" name="Metin Yer Tutucusu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rtlCol="0" anchor="b">
            <a:noAutofit/>
          </a:bodyPr>
          <a:lstStyle>
            <a:lvl1pPr marL="0" indent="0" algn="ctr">
              <a:buNone/>
              <a:defRPr sz="1600" b="1">
                <a:latin typeface="+mj-lt"/>
                <a:cs typeface="Arial" panose="020B0604020202020204" pitchFamily="34" charset="0"/>
              </a:defRPr>
            </a:lvl1pPr>
          </a:lstStyle>
          <a:p>
            <a:pPr lvl="0" rtl="0"/>
            <a:r>
              <a:rPr lang="tr-TR" noProof="0"/>
              <a:t>BURAYA AD EKLEYİN</a:t>
            </a:r>
          </a:p>
        </p:txBody>
      </p:sp>
      <p:sp>
        <p:nvSpPr>
          <p:cNvPr id="21" name="Şekil 62" title="Dekoratif">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tr-TR" sz="1500" noProof="0">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Özel Düzen">
    <p:spTree>
      <p:nvGrpSpPr>
        <p:cNvPr id="1" name=""/>
        <p:cNvGrpSpPr/>
        <p:nvPr/>
      </p:nvGrpSpPr>
      <p:grpSpPr>
        <a:xfrm>
          <a:off x="0" y="0"/>
          <a:ext cx="0" cy="0"/>
          <a:chOff x="0" y="0"/>
          <a:chExt cx="0" cy="0"/>
        </a:xfrm>
      </p:grpSpPr>
      <p:sp>
        <p:nvSpPr>
          <p:cNvPr id="4" name="Dikdörtgen 3" title="Dekoratif"/>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21" name="Dikdörtgen 20" title="Dekoratif"/>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28" name="Dikdörtgen 27" title="Dekoratif"/>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2" name="Başlık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rtlCol="0"/>
          <a:lstStyle>
            <a:lvl1pPr algn="ctr">
              <a:defRPr>
                <a:solidFill>
                  <a:schemeClr val="tx2"/>
                </a:solidFill>
              </a:defRPr>
            </a:lvl1pPr>
          </a:lstStyle>
          <a:p>
            <a:pPr rtl="0"/>
            <a:r>
              <a:rPr lang="tr-TR" noProof="0"/>
              <a:t>Asıl başlık stilini düzenlemek için tıklayın</a:t>
            </a:r>
          </a:p>
        </p:txBody>
      </p:sp>
      <p:sp>
        <p:nvSpPr>
          <p:cNvPr id="30" name="Resim Yer Tutucusu 4" title="Dekoratif">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rtlCol="0">
            <a:normAutofit/>
          </a:bodyPr>
          <a:lstStyle>
            <a:lvl1pPr algn="ctr">
              <a:defRPr sz="1600"/>
            </a:lvl1pPr>
          </a:lstStyle>
          <a:p>
            <a:pPr rtl="0"/>
            <a:r>
              <a:rPr lang="tr-TR" noProof="0"/>
              <a:t>Resim eklemek için simgeye tıklayın</a:t>
            </a:r>
          </a:p>
        </p:txBody>
      </p:sp>
      <p:sp>
        <p:nvSpPr>
          <p:cNvPr id="32" name="Resim Yer Tutucusu 4" title="Dekoratif">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rtlCol="0">
            <a:normAutofit/>
          </a:bodyPr>
          <a:lstStyle>
            <a:lvl1pPr algn="ctr">
              <a:defRPr sz="1600"/>
            </a:lvl1pPr>
          </a:lstStyle>
          <a:p>
            <a:pPr rtl="0"/>
            <a:r>
              <a:rPr lang="tr-TR" noProof="0"/>
              <a:t>Resim eklemek için simgeye tıklayın</a:t>
            </a:r>
          </a:p>
        </p:txBody>
      </p:sp>
      <p:sp>
        <p:nvSpPr>
          <p:cNvPr id="33" name="Resim Yer Tutucusu 4" title="Dekoratif">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rtlCol="0">
            <a:normAutofit/>
          </a:bodyPr>
          <a:lstStyle>
            <a:lvl1pPr algn="ctr">
              <a:defRPr sz="1600"/>
            </a:lvl1pPr>
          </a:lstStyle>
          <a:p>
            <a:pPr rtl="0"/>
            <a:r>
              <a:rPr lang="tr-TR" noProof="0"/>
              <a:t>Resim eklemek için simgeye tıklayın</a:t>
            </a:r>
          </a:p>
        </p:txBody>
      </p:sp>
      <p:sp>
        <p:nvSpPr>
          <p:cNvPr id="26" name="Dikdörtgen 25" title="Dekoratif"/>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9" name="Metin Yer Tutucusu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tr-TR" noProof="0"/>
              <a:t>Asıl metin stillerini düzenlemek için tıklayın</a:t>
            </a:r>
          </a:p>
        </p:txBody>
      </p:sp>
      <p:sp>
        <p:nvSpPr>
          <p:cNvPr id="10" name="Metin Yer Tutucusu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tr-TR" noProof="0"/>
              <a:t>BURAYA AD EKLEYİN</a:t>
            </a:r>
          </a:p>
        </p:txBody>
      </p:sp>
      <p:sp>
        <p:nvSpPr>
          <p:cNvPr id="11" name="Metin Yer Tutucusu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tr-TR" noProof="0"/>
              <a:t>Asıl metin stillerini düzenlemek için tıklayın</a:t>
            </a:r>
          </a:p>
        </p:txBody>
      </p:sp>
      <p:sp>
        <p:nvSpPr>
          <p:cNvPr id="12" name="Metin Yer Tutucusu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tr-TR" noProof="0"/>
              <a:t>BURAYA AD EKLEYİN</a:t>
            </a:r>
          </a:p>
        </p:txBody>
      </p:sp>
      <p:sp>
        <p:nvSpPr>
          <p:cNvPr id="13" name="Metin Yer Tutucusu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tr-TR" noProof="0"/>
              <a:t>Asıl metin stillerini düzenlemek için tıklayın</a:t>
            </a:r>
          </a:p>
        </p:txBody>
      </p:sp>
      <p:sp>
        <p:nvSpPr>
          <p:cNvPr id="14" name="Metin Yer Tutucusu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tr-TR" noProof="0"/>
              <a:t>BURAYA AD EKLEYİN</a:t>
            </a:r>
          </a:p>
        </p:txBody>
      </p:sp>
      <p:sp>
        <p:nvSpPr>
          <p:cNvPr id="15" name="Metin Yer Tutucusu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rtlCol="0">
            <a:noAutofit/>
          </a:bodyPr>
          <a:lstStyle>
            <a:lvl1pPr marL="0" indent="0" algn="ctr">
              <a:buNone/>
              <a:defRPr sz="1400">
                <a:solidFill>
                  <a:schemeClr val="bg1"/>
                </a:solidFill>
                <a:latin typeface="+mn-lt"/>
                <a:cs typeface="Arial" panose="020B0604020202020204" pitchFamily="34" charset="0"/>
              </a:defRPr>
            </a:lvl1pPr>
          </a:lstStyle>
          <a:p>
            <a:pPr lvl="0" rtl="0"/>
            <a:r>
              <a:rPr lang="tr-TR" noProof="0"/>
              <a:t>Asıl metin stillerini düzenlemek için tıklayın</a:t>
            </a:r>
          </a:p>
        </p:txBody>
      </p:sp>
      <p:sp>
        <p:nvSpPr>
          <p:cNvPr id="16" name="Metin Yer Tutucusu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rtlCol="0" anchor="b">
            <a:noAutofit/>
          </a:bodyPr>
          <a:lstStyle>
            <a:lvl1pPr marL="0" indent="0" algn="ctr">
              <a:buNone/>
              <a:defRPr sz="1600" b="1">
                <a:solidFill>
                  <a:schemeClr val="bg1"/>
                </a:solidFill>
                <a:latin typeface="+mj-lt"/>
                <a:cs typeface="Arial" panose="020B0604020202020204" pitchFamily="34" charset="0"/>
              </a:defRPr>
            </a:lvl1pPr>
          </a:lstStyle>
          <a:p>
            <a:pPr lvl="0" rtl="0"/>
            <a:r>
              <a:rPr lang="tr-TR" noProof="0"/>
              <a:t>BURAYA AD EKLEYİN</a:t>
            </a:r>
          </a:p>
        </p:txBody>
      </p:sp>
      <p:sp>
        <p:nvSpPr>
          <p:cNvPr id="31" name="Resim Yer Tutucusu 4" title="Dekoratif">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rtlCol="0">
            <a:normAutofit/>
          </a:bodyPr>
          <a:lstStyle>
            <a:lvl1pPr algn="ctr">
              <a:defRPr sz="1600"/>
            </a:lvl1pPr>
          </a:lstStyle>
          <a:p>
            <a:pPr rtl="0"/>
            <a:r>
              <a:rPr lang="tr-TR" noProof="0"/>
              <a:t>Resim eklemek için simgeye tıklayın</a:t>
            </a:r>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Boş ">
    <p:spTree>
      <p:nvGrpSpPr>
        <p:cNvPr id="1" name=""/>
        <p:cNvGrpSpPr/>
        <p:nvPr/>
      </p:nvGrpSpPr>
      <p:grpSpPr>
        <a:xfrm>
          <a:off x="0" y="0"/>
          <a:ext cx="0" cy="0"/>
          <a:chOff x="0" y="0"/>
          <a:chExt cx="0" cy="0"/>
        </a:xfrm>
      </p:grpSpPr>
      <p:sp>
        <p:nvSpPr>
          <p:cNvPr id="12" name="Başlık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accent1"/>
                </a:solidFill>
              </a:defRPr>
            </a:lvl1pPr>
          </a:lstStyle>
          <a:p>
            <a:pPr rtl="0"/>
            <a:r>
              <a:rPr lang="tr-TR" noProof="0"/>
              <a:t>Eklemek için Tıklayın </a:t>
            </a:r>
            <a:br>
              <a:rPr lang="tr-TR" noProof="0"/>
            </a:br>
            <a:r>
              <a:rPr lang="tr-TR" noProof="0"/>
              <a:t>Slayt Başlığı Buraya Gelecek</a:t>
            </a:r>
          </a:p>
        </p:txBody>
      </p:sp>
      <p:sp>
        <p:nvSpPr>
          <p:cNvPr id="13" name="Metin Yer Tutucusu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tr-TR" noProof="0"/>
              <a:t>Asıl metin stillerini düzenlemek için tıklayın</a:t>
            </a:r>
          </a:p>
        </p:txBody>
      </p:sp>
      <p:sp>
        <p:nvSpPr>
          <p:cNvPr id="14" name="Metin Yer Tutucusu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tr-TR" noProof="0"/>
              <a:t>ALT BAŞLIK BURAYA GELECEK</a:t>
            </a:r>
          </a:p>
        </p:txBody>
      </p:sp>
      <p:sp>
        <p:nvSpPr>
          <p:cNvPr id="3" name="Grafik Yer Tutucusu 2" title="Dekoratif">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rtlCol="0"/>
          <a:lstStyle/>
          <a:p>
            <a:pPr rtl="0"/>
            <a:r>
              <a:rPr lang="tr-TR" noProof="0"/>
              <a:t>Grafik eklemek için simgeye tıklayın</a:t>
            </a:r>
          </a:p>
        </p:txBody>
      </p:sp>
      <p:sp>
        <p:nvSpPr>
          <p:cNvPr id="2" name="Dikdörtgen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Boş ">
    <p:spTree>
      <p:nvGrpSpPr>
        <p:cNvPr id="1" name=""/>
        <p:cNvGrpSpPr/>
        <p:nvPr/>
      </p:nvGrpSpPr>
      <p:grpSpPr>
        <a:xfrm>
          <a:off x="0" y="0"/>
          <a:ext cx="0" cy="0"/>
          <a:chOff x="0" y="0"/>
          <a:chExt cx="0" cy="0"/>
        </a:xfrm>
      </p:grpSpPr>
      <p:sp>
        <p:nvSpPr>
          <p:cNvPr id="12" name="Başlık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defRPr>
            </a:lvl1pPr>
          </a:lstStyle>
          <a:p>
            <a:pPr rtl="0"/>
            <a:r>
              <a:rPr lang="tr-TR" noProof="0"/>
              <a:t>Eklemek için Tıklayın </a:t>
            </a:r>
            <a:br>
              <a:rPr lang="tr-TR" noProof="0"/>
            </a:br>
            <a:r>
              <a:rPr lang="tr-TR" noProof="0"/>
              <a:t>Slayt Başlığı Buraya Gelecek</a:t>
            </a:r>
          </a:p>
        </p:txBody>
      </p:sp>
      <p:sp>
        <p:nvSpPr>
          <p:cNvPr id="13" name="Metin Yer Tutucusu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tr-TR" noProof="0"/>
              <a:t>Asıl metin stillerini düzenlemek için tıklayın</a:t>
            </a:r>
          </a:p>
        </p:txBody>
      </p:sp>
      <p:sp>
        <p:nvSpPr>
          <p:cNvPr id="14" name="Metin Yer Tutucusu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tr-TR" noProof="0"/>
              <a:t>ALT BAŞLIK BURAYA GELECEK</a:t>
            </a:r>
          </a:p>
        </p:txBody>
      </p:sp>
      <p:sp>
        <p:nvSpPr>
          <p:cNvPr id="3" name="Grafik Yer Tutucusu 2" title="Dekoratif">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p>
            <a:pPr rtl="0"/>
            <a:r>
              <a:rPr lang="tr-TR" noProof="0"/>
              <a:t>Grafik eklemek için simgeye tıklayın</a:t>
            </a:r>
          </a:p>
        </p:txBody>
      </p:sp>
      <p:sp>
        <p:nvSpPr>
          <p:cNvPr id="7" name="Şekil 62" title="Dekoratif">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tr-TR" sz="1500" noProof="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oş ">
    <p:spTree>
      <p:nvGrpSpPr>
        <p:cNvPr id="1" name=""/>
        <p:cNvGrpSpPr/>
        <p:nvPr/>
      </p:nvGrpSpPr>
      <p:grpSpPr>
        <a:xfrm>
          <a:off x="0" y="0"/>
          <a:ext cx="0" cy="0"/>
          <a:chOff x="0" y="0"/>
          <a:chExt cx="0" cy="0"/>
        </a:xfrm>
      </p:grpSpPr>
      <p:sp>
        <p:nvSpPr>
          <p:cNvPr id="2" name="Dikdörtgen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2" name="Başlık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defRPr>
            </a:lvl1pPr>
          </a:lstStyle>
          <a:p>
            <a:pPr rtl="0"/>
            <a:r>
              <a:rPr lang="tr-TR" noProof="0"/>
              <a:t>Eklemek için Tıklayın </a:t>
            </a:r>
            <a:br>
              <a:rPr lang="tr-TR" noProof="0"/>
            </a:br>
            <a:r>
              <a:rPr lang="tr-TR" noProof="0"/>
              <a:t>Slayt Başlığı Buraya Gelecek</a:t>
            </a:r>
          </a:p>
        </p:txBody>
      </p:sp>
      <p:sp>
        <p:nvSpPr>
          <p:cNvPr id="13" name="Metin Yer Tutucusu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tr-TR" noProof="0"/>
              <a:t>Asıl metin stillerini düzenlemek için tıklayın</a:t>
            </a:r>
          </a:p>
        </p:txBody>
      </p:sp>
      <p:sp>
        <p:nvSpPr>
          <p:cNvPr id="14" name="Metin Yer Tutucusu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tr-TR" noProof="0"/>
              <a:t>ALT BAŞLIK BURAYA GELECEK</a:t>
            </a:r>
          </a:p>
        </p:txBody>
      </p:sp>
      <p:sp>
        <p:nvSpPr>
          <p:cNvPr id="3" name="Grafik Yer Tutucusu 2" title="Dekoratif">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defRPr>
            </a:lvl1pPr>
          </a:lstStyle>
          <a:p>
            <a:pPr rtl="0"/>
            <a:r>
              <a:rPr lang="tr-TR" noProof="0"/>
              <a:t>Grafik eklemek için simgeye tıklayın</a:t>
            </a:r>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Boş ">
    <p:spTree>
      <p:nvGrpSpPr>
        <p:cNvPr id="1" name=""/>
        <p:cNvGrpSpPr/>
        <p:nvPr/>
      </p:nvGrpSpPr>
      <p:grpSpPr>
        <a:xfrm>
          <a:off x="0" y="0"/>
          <a:ext cx="0" cy="0"/>
          <a:chOff x="0" y="0"/>
          <a:chExt cx="0" cy="0"/>
        </a:xfrm>
      </p:grpSpPr>
      <p:sp>
        <p:nvSpPr>
          <p:cNvPr id="2" name="Dikdörtgen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2" name="Başlık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rtlCol="0" anchor="b">
            <a:normAutofit/>
          </a:bodyPr>
          <a:lstStyle>
            <a:lvl1pPr>
              <a:defRPr sz="4000">
                <a:solidFill>
                  <a:schemeClr val="tx2"/>
                </a:solidFill>
              </a:defRPr>
            </a:lvl1pPr>
          </a:lstStyle>
          <a:p>
            <a:pPr rtl="0"/>
            <a:r>
              <a:rPr lang="tr-TR" noProof="0"/>
              <a:t>Eklemek için Tıklayın </a:t>
            </a:r>
            <a:br>
              <a:rPr lang="tr-TR" noProof="0"/>
            </a:br>
            <a:r>
              <a:rPr lang="tr-TR" noProof="0"/>
              <a:t>Slayt Başlığı Buraya Gelecek</a:t>
            </a:r>
          </a:p>
        </p:txBody>
      </p:sp>
      <p:sp>
        <p:nvSpPr>
          <p:cNvPr id="13" name="Metin Yer Tutucusu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rtlCol="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tr-TR" noProof="0"/>
              <a:t>Asıl metin stillerini düzenlemek için tıklayın</a:t>
            </a:r>
          </a:p>
        </p:txBody>
      </p:sp>
      <p:sp>
        <p:nvSpPr>
          <p:cNvPr id="14" name="Metin Yer Tutucusu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rtlCol="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tr-TR" noProof="0"/>
              <a:t>ALT BAŞLIK BURAYA GELECEK</a:t>
            </a:r>
          </a:p>
        </p:txBody>
      </p:sp>
      <p:sp>
        <p:nvSpPr>
          <p:cNvPr id="3" name="Grafik Yer Tutucusu 2" title="Dekoratif">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rtlCol="0"/>
          <a:lstStyle>
            <a:lvl1pPr>
              <a:defRPr>
                <a:solidFill>
                  <a:schemeClr val="bg1"/>
                </a:solidFill>
              </a:defRPr>
            </a:lvl1pPr>
          </a:lstStyle>
          <a:p>
            <a:pPr rtl="0"/>
            <a:r>
              <a:rPr lang="tr-TR" noProof="0"/>
              <a:t>Grafik eklemek için simgeye tıklayın</a:t>
            </a:r>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oş ">
    <p:spTree>
      <p:nvGrpSpPr>
        <p:cNvPr id="1" name=""/>
        <p:cNvGrpSpPr/>
        <p:nvPr/>
      </p:nvGrpSpPr>
      <p:grpSpPr>
        <a:xfrm>
          <a:off x="0" y="0"/>
          <a:ext cx="0" cy="0"/>
          <a:chOff x="0" y="0"/>
          <a:chExt cx="0" cy="0"/>
        </a:xfrm>
      </p:grpSpPr>
      <p:sp>
        <p:nvSpPr>
          <p:cNvPr id="12" name="Başlık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tr-TR" noProof="0"/>
              <a:t>Eklemek için Tıklayın </a:t>
            </a:r>
            <a:br>
              <a:rPr lang="tr-TR" noProof="0"/>
            </a:br>
            <a:r>
              <a:rPr lang="tr-TR" noProof="0"/>
              <a:t>Slayt Başlığı Buraya Gelecek</a:t>
            </a:r>
          </a:p>
        </p:txBody>
      </p:sp>
      <p:sp>
        <p:nvSpPr>
          <p:cNvPr id="13" name="Metin Yer Tutucusu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tr-TR" noProof="0"/>
              <a:t>Asıl metin stillerini düzenlemek için tıklayın</a:t>
            </a:r>
          </a:p>
        </p:txBody>
      </p:sp>
      <p:sp>
        <p:nvSpPr>
          <p:cNvPr id="3" name="Grafik Yer Tutucusu 2" title="Dekoratif">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rtlCol="0"/>
          <a:lstStyle/>
          <a:p>
            <a:pPr rtl="0"/>
            <a:r>
              <a:rPr lang="tr-TR" noProof="0"/>
              <a:t>Grafik eklemek için simgeye tıklayın</a:t>
            </a:r>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oş ">
    <p:spTree>
      <p:nvGrpSpPr>
        <p:cNvPr id="1" name=""/>
        <p:cNvGrpSpPr/>
        <p:nvPr/>
      </p:nvGrpSpPr>
      <p:grpSpPr>
        <a:xfrm>
          <a:off x="0" y="0"/>
          <a:ext cx="0" cy="0"/>
          <a:chOff x="0" y="0"/>
          <a:chExt cx="0" cy="0"/>
        </a:xfrm>
      </p:grpSpPr>
      <p:sp>
        <p:nvSpPr>
          <p:cNvPr id="12" name="Başlık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rtlCol="0" anchor="b">
            <a:normAutofit/>
          </a:bodyPr>
          <a:lstStyle>
            <a:lvl1pPr algn="r">
              <a:defRPr sz="4000"/>
            </a:lvl1pPr>
          </a:lstStyle>
          <a:p>
            <a:pPr rtl="0"/>
            <a:r>
              <a:rPr lang="tr-TR" noProof="0"/>
              <a:t>Eklemek için Tıklayın </a:t>
            </a:r>
            <a:br>
              <a:rPr lang="tr-TR" noProof="0"/>
            </a:br>
            <a:r>
              <a:rPr lang="tr-TR" noProof="0"/>
              <a:t>Slayt Başlığı Buraya Gelecek</a:t>
            </a:r>
          </a:p>
        </p:txBody>
      </p:sp>
      <p:sp>
        <p:nvSpPr>
          <p:cNvPr id="13" name="Metin Yer Tutucusu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rtlCol="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rtl="0"/>
            <a:r>
              <a:rPr lang="tr-TR" noProof="0"/>
              <a:t>Asıl metin stillerini düzenlemek için tıklayın</a:t>
            </a:r>
          </a:p>
        </p:txBody>
      </p:sp>
      <p:sp>
        <p:nvSpPr>
          <p:cNvPr id="3" name="Grafik Yer Tutucusu 2" title="Dekoratif">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rtlCol="0"/>
          <a:lstStyle/>
          <a:p>
            <a:pPr rtl="0"/>
            <a:r>
              <a:rPr lang="tr-TR" noProof="0"/>
              <a:t>Grafik eklemek için simgeye tıklayın</a:t>
            </a:r>
          </a:p>
        </p:txBody>
      </p:sp>
      <p:sp>
        <p:nvSpPr>
          <p:cNvPr id="4" name="Resim Yer Tutucusu 3" title="Dekoratif">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rtlCol="0"/>
          <a:lstStyle/>
          <a:p>
            <a:pPr rtl="0"/>
            <a:r>
              <a:rPr lang="tr-TR" noProof="0"/>
              <a:t>Resim eklemek için simgeye tıklayın</a:t>
            </a:r>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Resimli Başlık Slaydı">
    <p:bg>
      <p:bgPr>
        <a:solidFill>
          <a:schemeClr val="accent4"/>
        </a:solidFill>
        <a:effectLst/>
      </p:bgPr>
    </p:bg>
    <p:spTree>
      <p:nvGrpSpPr>
        <p:cNvPr id="1" name=""/>
        <p:cNvGrpSpPr/>
        <p:nvPr/>
      </p:nvGrpSpPr>
      <p:grpSpPr>
        <a:xfrm>
          <a:off x="0" y="0"/>
          <a:ext cx="0" cy="0"/>
          <a:chOff x="0" y="0"/>
          <a:chExt cx="0" cy="0"/>
        </a:xfrm>
      </p:grpSpPr>
      <p:sp>
        <p:nvSpPr>
          <p:cNvPr id="6" name="Başlık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j-lt"/>
              </a:defRPr>
            </a:lvl1pPr>
          </a:lstStyle>
          <a:p>
            <a:pPr rtl="0"/>
            <a:r>
              <a:rPr lang="tr-TR" noProof="0"/>
              <a:t>BAŞLIK EKLEMEK İÇİN TIKLAYIN</a:t>
            </a:r>
          </a:p>
        </p:txBody>
      </p:sp>
      <p:sp>
        <p:nvSpPr>
          <p:cNvPr id="13" name="Metin Yer Tutucusu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tr-TR" noProof="0"/>
              <a:t>ALT BAŞLIK BURAYA GELECEK</a:t>
            </a:r>
          </a:p>
        </p:txBody>
      </p:sp>
      <p:sp>
        <p:nvSpPr>
          <p:cNvPr id="5" name="Şekil 62" title="Dekoratif">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tr-TR" sz="1500" noProof="0">
              <a:latin typeface="Calibri Light" panose="020F0302020204030204" pitchFamily="34" charset="0"/>
              <a:cs typeface="Calibri Light" panose="020F0302020204030204" pitchFamily="34" charset="0"/>
            </a:endParaRPr>
          </a:p>
        </p:txBody>
      </p:sp>
      <p:sp>
        <p:nvSpPr>
          <p:cNvPr id="7" name="Dikdörtgen 6" title="Dekoratif"/>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Özel Düze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rtlCol="0" anchor="b"/>
          <a:lstStyle>
            <a:lvl1pPr algn="ctr">
              <a:defRPr/>
            </a:lvl1pPr>
          </a:lstStyle>
          <a:p>
            <a:pPr rtl="0"/>
            <a:r>
              <a:rPr lang="tr-TR" noProof="0"/>
              <a:t>ANA BAŞLIK STİLİNİ DÜZENLEMEK İÇİN TIKLAYIN</a:t>
            </a:r>
          </a:p>
        </p:txBody>
      </p:sp>
      <p:sp>
        <p:nvSpPr>
          <p:cNvPr id="11" name="Metin Yer Tutucusu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rtlCol="0"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rtl="0"/>
            <a:r>
              <a:rPr lang="tr-TR" noProof="0"/>
              <a:t>ALT BAŞLIK BURAYA GELECEK</a:t>
            </a:r>
          </a:p>
        </p:txBody>
      </p:sp>
      <p:sp>
        <p:nvSpPr>
          <p:cNvPr id="4" name="Tablo Yer Tutucusu 3" title="Dekoratif">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rtlCol="0"/>
          <a:lstStyle/>
          <a:p>
            <a:pPr rtl="0"/>
            <a:r>
              <a:rPr lang="tr-TR" noProof="0"/>
              <a:t>Tablo eklemek için simgeye tıklayın</a:t>
            </a:r>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oş">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oş">
    <p:spTree>
      <p:nvGrpSpPr>
        <p:cNvPr id="1" name=""/>
        <p:cNvGrpSpPr/>
        <p:nvPr/>
      </p:nvGrpSpPr>
      <p:grpSpPr>
        <a:xfrm>
          <a:off x="0" y="0"/>
          <a:ext cx="0" cy="0"/>
          <a:chOff x="0" y="0"/>
          <a:chExt cx="0" cy="0"/>
        </a:xfrm>
      </p:grpSpPr>
      <p:sp>
        <p:nvSpPr>
          <p:cNvPr id="3" name="Dikdörtgen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4" name="Resim Yer Tutucusu 6" title="Dekoratif">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tr-TR" noProof="0"/>
              <a:t>Resim eklemek için simgeye tıklayın</a:t>
            </a:r>
          </a:p>
        </p:txBody>
      </p:sp>
      <p:sp>
        <p:nvSpPr>
          <p:cNvPr id="6" name="Resim Yer Tutucusu 6" title="Dekoratif">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tr-TR" noProof="0"/>
              <a:t>Resim eklemek için simgeye tıklayın</a:t>
            </a:r>
          </a:p>
        </p:txBody>
      </p:sp>
      <p:sp>
        <p:nvSpPr>
          <p:cNvPr id="7" name="Resim Yer Tutucusu 6" title="Dekoratif">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tr-TR" noProof="0"/>
              <a:t>Resim eklemek için simgeye tıklayın</a:t>
            </a:r>
          </a:p>
        </p:txBody>
      </p:sp>
      <p:sp>
        <p:nvSpPr>
          <p:cNvPr id="8" name="Başlık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rtlCol="0" anchor="b">
            <a:normAutofit/>
          </a:bodyPr>
          <a:lstStyle>
            <a:lvl1pPr algn="l">
              <a:defRPr sz="4000"/>
            </a:lvl1pPr>
          </a:lstStyle>
          <a:p>
            <a:pPr rtl="0"/>
            <a:r>
              <a:rPr lang="tr-TR" noProof="0"/>
              <a:t>Eklemek için Tıklayın </a:t>
            </a:r>
            <a:br>
              <a:rPr lang="tr-TR" noProof="0"/>
            </a:br>
            <a:r>
              <a:rPr lang="tr-TR" noProof="0"/>
              <a:t>Slayt Başlığı Buraya Gelecek</a:t>
            </a:r>
          </a:p>
        </p:txBody>
      </p:sp>
      <p:sp>
        <p:nvSpPr>
          <p:cNvPr id="10" name="Şekil 62" title="Dekoratif">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tr-TR" sz="1500" noProof="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Boş">
    <p:spTree>
      <p:nvGrpSpPr>
        <p:cNvPr id="1" name=""/>
        <p:cNvGrpSpPr/>
        <p:nvPr/>
      </p:nvGrpSpPr>
      <p:grpSpPr>
        <a:xfrm>
          <a:off x="0" y="0"/>
          <a:ext cx="0" cy="0"/>
          <a:chOff x="0" y="0"/>
          <a:chExt cx="0" cy="0"/>
        </a:xfrm>
      </p:grpSpPr>
      <p:sp>
        <p:nvSpPr>
          <p:cNvPr id="4" name="Resim Yer Tutucusu 6" title="Dekoratif">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tr-TR" noProof="0"/>
              <a:t>Resim eklemek için simgeye tıklayın</a:t>
            </a:r>
          </a:p>
        </p:txBody>
      </p:sp>
      <p:sp>
        <p:nvSpPr>
          <p:cNvPr id="6" name="Resim Yer Tutucusu 6" title="Dekoratif">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rtl="0">
              <a:buNone/>
            </a:pPr>
            <a:r>
              <a:rPr lang="tr-TR" noProof="0"/>
              <a:t>Resim eklemek için simgeye tıklayın</a:t>
            </a:r>
          </a:p>
        </p:txBody>
      </p:sp>
      <p:sp>
        <p:nvSpPr>
          <p:cNvPr id="8" name="Başlık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rtlCol="0" anchor="b">
            <a:normAutofit/>
          </a:bodyPr>
          <a:lstStyle>
            <a:lvl1pPr algn="l">
              <a:defRPr sz="4000"/>
            </a:lvl1pPr>
          </a:lstStyle>
          <a:p>
            <a:pPr rtl="0"/>
            <a:r>
              <a:rPr lang="tr-TR" noProof="0"/>
              <a:t>Eklemek için Tıklayın </a:t>
            </a:r>
            <a:br>
              <a:rPr lang="tr-TR" noProof="0"/>
            </a:br>
            <a:r>
              <a:rPr lang="tr-TR" noProof="0"/>
              <a:t>Slayt Başlığı Buraya Gelecek</a:t>
            </a:r>
          </a:p>
        </p:txBody>
      </p:sp>
      <p:sp>
        <p:nvSpPr>
          <p:cNvPr id="10" name="Şekil 62" title="Dekoratif">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tr-TR" sz="1500" noProof="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oş">
    <p:spTree>
      <p:nvGrpSpPr>
        <p:cNvPr id="1" name=""/>
        <p:cNvGrpSpPr/>
        <p:nvPr/>
      </p:nvGrpSpPr>
      <p:grpSpPr>
        <a:xfrm>
          <a:off x="0" y="0"/>
          <a:ext cx="0" cy="0"/>
          <a:chOff x="0" y="0"/>
          <a:chExt cx="0" cy="0"/>
        </a:xfrm>
      </p:grpSpPr>
      <p:sp>
        <p:nvSpPr>
          <p:cNvPr id="3" name="Resim Yer Tutucusu 4" title="Dekoratif">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rtlCol="0"/>
          <a:lstStyle/>
          <a:p>
            <a:pPr rtl="0"/>
            <a:r>
              <a:rPr lang="tr-TR" noProof="0"/>
              <a:t>Resim eklemek için simgeye tıklayın</a:t>
            </a:r>
          </a:p>
        </p:txBody>
      </p:sp>
      <p:sp>
        <p:nvSpPr>
          <p:cNvPr id="4" name="Resim Yer Tutucusu 4" title="Dekoratif">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rtlCol="0"/>
          <a:lstStyle/>
          <a:p>
            <a:pPr rtl="0"/>
            <a:r>
              <a:rPr lang="tr-TR" noProof="0"/>
              <a:t>Resim eklemek için simgeye tıklayın</a:t>
            </a:r>
          </a:p>
        </p:txBody>
      </p:sp>
      <p:sp>
        <p:nvSpPr>
          <p:cNvPr id="5" name="Resim Yer Tutucusu 4" title="Dekoratif">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rtlCol="0"/>
          <a:lstStyle/>
          <a:p>
            <a:pPr rtl="0"/>
            <a:r>
              <a:rPr lang="tr-TR" noProof="0"/>
              <a:t>Resim eklemek için simgeye tıklayın</a:t>
            </a:r>
          </a:p>
        </p:txBody>
      </p:sp>
      <p:sp>
        <p:nvSpPr>
          <p:cNvPr id="6" name="Resim Yer Tutucusu 4" title="Dekoratif">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rtlCol="0"/>
          <a:lstStyle/>
          <a:p>
            <a:pPr rtl="0"/>
            <a:r>
              <a:rPr lang="tr-TR" noProof="0"/>
              <a:t>Resim eklemek için simgeye tıklayın</a:t>
            </a:r>
          </a:p>
        </p:txBody>
      </p:sp>
      <p:sp>
        <p:nvSpPr>
          <p:cNvPr id="7" name="Resim Yer Tutucusu 4" title="Dekoratif">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rtlCol="0"/>
          <a:lstStyle/>
          <a:p>
            <a:pPr rtl="0"/>
            <a:r>
              <a:rPr lang="tr-TR" noProof="0"/>
              <a:t>Resim eklemek için simgeye tıklayın</a:t>
            </a:r>
          </a:p>
        </p:txBody>
      </p:sp>
      <p:sp>
        <p:nvSpPr>
          <p:cNvPr id="8" name="Resim Yer Tutucusu 4" title="Dekoratif">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rtlCol="0"/>
          <a:lstStyle/>
          <a:p>
            <a:pPr rtl="0"/>
            <a:r>
              <a:rPr lang="tr-TR" noProof="0"/>
              <a:t>Resim eklemek için simgeye tıklayın</a:t>
            </a:r>
          </a:p>
        </p:txBody>
      </p:sp>
      <p:sp>
        <p:nvSpPr>
          <p:cNvPr id="2" name="Dikdörtgen 1" title="Dekoratif"/>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9" name="Dikdörtgen 8" title="Dekoratif"/>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0" name="Dikdörtgen 9" title="Dekoratif"/>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1" name="Dikdörtgen 10" title="Dekoratif"/>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Resimli Başlık Slaydı">
    <p:bg>
      <p:bgPr>
        <a:solidFill>
          <a:schemeClr val="accent2"/>
        </a:solidFill>
        <a:effectLst/>
      </p:bgPr>
    </p:bg>
    <p:spTree>
      <p:nvGrpSpPr>
        <p:cNvPr id="1" name=""/>
        <p:cNvGrpSpPr/>
        <p:nvPr/>
      </p:nvGrpSpPr>
      <p:grpSpPr>
        <a:xfrm>
          <a:off x="0" y="0"/>
          <a:ext cx="0" cy="0"/>
          <a:chOff x="0" y="0"/>
          <a:chExt cx="0" cy="0"/>
        </a:xfrm>
      </p:grpSpPr>
      <p:sp>
        <p:nvSpPr>
          <p:cNvPr id="6" name="Başlık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rtlCol="0" anchor="t">
            <a:noAutofit/>
          </a:bodyPr>
          <a:lstStyle>
            <a:lvl1pPr algn="ctr">
              <a:defRPr sz="5000" b="1">
                <a:solidFill>
                  <a:schemeClr val="bg1"/>
                </a:solidFill>
                <a:latin typeface="+mj-lt"/>
              </a:defRPr>
            </a:lvl1pPr>
          </a:lstStyle>
          <a:p>
            <a:pPr rtl="0"/>
            <a:r>
              <a:rPr lang="tr-TR" noProof="0"/>
              <a:t>BAŞLIK EKLEMEK İÇİN TIKLAYIN</a:t>
            </a:r>
          </a:p>
        </p:txBody>
      </p:sp>
      <p:sp>
        <p:nvSpPr>
          <p:cNvPr id="13" name="Metin Yer Tutucusu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rtlCol="0">
            <a:normAutofit/>
          </a:bodyPr>
          <a:lstStyle>
            <a:lvl1pPr marL="0" indent="0" algn="ctr">
              <a:buNone/>
              <a:defRPr sz="1600" spc="300">
                <a:solidFill>
                  <a:schemeClr val="bg1"/>
                </a:solidFill>
                <a:latin typeface="+mn-lt"/>
                <a:cs typeface="Arial" panose="020B0604020202020204" pitchFamily="34" charset="0"/>
              </a:defRPr>
            </a:lvl1pPr>
          </a:lstStyle>
          <a:p>
            <a:pPr lvl="0" rtl="0"/>
            <a:r>
              <a:rPr lang="tr-TR" noProof="0"/>
              <a:t>ALT BAŞLIK BURAYA GELECEK</a:t>
            </a:r>
          </a:p>
        </p:txBody>
      </p:sp>
      <p:sp>
        <p:nvSpPr>
          <p:cNvPr id="5" name="Şekil 62" title="Dekoratif">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tr-TR" sz="1500" noProof="0">
              <a:latin typeface="Calibri Light" panose="020F0302020204030204" pitchFamily="34" charset="0"/>
              <a:cs typeface="Calibri Light" panose="020F0302020204030204" pitchFamily="34" charset="0"/>
            </a:endParaRPr>
          </a:p>
        </p:txBody>
      </p:sp>
      <p:sp>
        <p:nvSpPr>
          <p:cNvPr id="7" name="Dikdörtgen 6" title="Dekoratif"/>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simli Slayt Ayırıcı">
    <p:bg>
      <p:bgPr>
        <a:solidFill>
          <a:schemeClr val="accent1"/>
        </a:solidFill>
        <a:effectLst/>
      </p:bgPr>
    </p:bg>
    <p:spTree>
      <p:nvGrpSpPr>
        <p:cNvPr id="1" name=""/>
        <p:cNvGrpSpPr/>
        <p:nvPr/>
      </p:nvGrpSpPr>
      <p:grpSpPr>
        <a:xfrm>
          <a:off x="0" y="0"/>
          <a:ext cx="0" cy="0"/>
          <a:chOff x="0" y="0"/>
          <a:chExt cx="0" cy="0"/>
        </a:xfrm>
      </p:grpSpPr>
      <p:sp>
        <p:nvSpPr>
          <p:cNvPr id="11" name="Resim Yer Tutucusu 4" title="Dekoratif">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tr-TR" noProof="0"/>
              <a:t>Resim eklemek için simgeye tıklayın</a:t>
            </a:r>
          </a:p>
        </p:txBody>
      </p:sp>
      <p:sp>
        <p:nvSpPr>
          <p:cNvPr id="8" name="Başlık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j-lt"/>
              </a:defRPr>
            </a:lvl1pPr>
          </a:lstStyle>
          <a:p>
            <a:pPr rtl="0"/>
            <a:r>
              <a:rPr lang="tr-TR" noProof="0"/>
              <a:t>BAŞLIK EKLEMEK İÇİN TIKLAYIN</a:t>
            </a:r>
          </a:p>
        </p:txBody>
      </p:sp>
      <p:sp>
        <p:nvSpPr>
          <p:cNvPr id="9" name="Metin Yer Tutucusu 12" title="Dekoratif">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rtlCol="0" anchor="ctr">
            <a:normAutofit/>
          </a:bodyPr>
          <a:lstStyle>
            <a:lvl1pPr marL="0" indent="0">
              <a:buNone/>
              <a:defRPr sz="1600" spc="300">
                <a:solidFill>
                  <a:schemeClr val="bg1"/>
                </a:solidFill>
                <a:latin typeface="+mn-lt"/>
                <a:cs typeface="Arial" panose="020B0604020202020204" pitchFamily="34" charset="0"/>
              </a:defRPr>
            </a:lvl1pPr>
          </a:lstStyle>
          <a:p>
            <a:pPr lvl="0" rtl="0"/>
            <a:r>
              <a:rPr lang="tr-TR" noProof="0"/>
              <a:t>ALT BAŞLIK BURAYA GELECEK</a:t>
            </a:r>
          </a:p>
        </p:txBody>
      </p:sp>
      <p:sp>
        <p:nvSpPr>
          <p:cNvPr id="6" name="Şekil 62" title="Dekoratif">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tr-TR" sz="1500" noProof="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Resimli Slayt Ayırıcı">
    <p:bg>
      <p:bgPr>
        <a:solidFill>
          <a:schemeClr val="accent1"/>
        </a:solidFill>
        <a:effectLst/>
      </p:bgPr>
    </p:bg>
    <p:spTree>
      <p:nvGrpSpPr>
        <p:cNvPr id="1" name=""/>
        <p:cNvGrpSpPr/>
        <p:nvPr/>
      </p:nvGrpSpPr>
      <p:grpSpPr>
        <a:xfrm>
          <a:off x="0" y="0"/>
          <a:ext cx="0" cy="0"/>
          <a:chOff x="0" y="0"/>
          <a:chExt cx="0" cy="0"/>
        </a:xfrm>
      </p:grpSpPr>
      <p:sp>
        <p:nvSpPr>
          <p:cNvPr id="11" name="Resim Yer Tutucusu 4" title="Dekoratif">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rtlCol="0"/>
          <a:lstStyle/>
          <a:p>
            <a:pPr rtl="0"/>
            <a:r>
              <a:rPr lang="tr-TR" noProof="0"/>
              <a:t>Resim eklemek için simgeye tıklayın</a:t>
            </a:r>
          </a:p>
        </p:txBody>
      </p:sp>
      <p:sp>
        <p:nvSpPr>
          <p:cNvPr id="8" name="Başlık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rtlCol="0" anchor="ctr">
            <a:noAutofit/>
          </a:bodyPr>
          <a:lstStyle>
            <a:lvl1pPr algn="r">
              <a:defRPr sz="5000" b="1">
                <a:solidFill>
                  <a:schemeClr val="bg1"/>
                </a:solidFill>
                <a:latin typeface="+mj-lt"/>
              </a:defRPr>
            </a:lvl1pPr>
          </a:lstStyle>
          <a:p>
            <a:pPr rtl="0"/>
            <a:r>
              <a:rPr lang="tr-TR" noProof="0"/>
              <a:t>BAŞLIK EKLEMEK İÇİN TIKLAYIN</a:t>
            </a:r>
          </a:p>
        </p:txBody>
      </p:sp>
      <p:sp>
        <p:nvSpPr>
          <p:cNvPr id="9" name="Metin Yer Tutucusu 12" title="Dekoratif">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rtlCol="0" anchor="ctr">
            <a:normAutofit/>
          </a:bodyPr>
          <a:lstStyle>
            <a:lvl1pPr marL="0" indent="0">
              <a:buNone/>
              <a:defRPr sz="1600" spc="300">
                <a:solidFill>
                  <a:schemeClr val="bg1"/>
                </a:solidFill>
                <a:latin typeface="+mn-lt"/>
                <a:cs typeface="Arial" panose="020B0604020202020204" pitchFamily="34" charset="0"/>
              </a:defRPr>
            </a:lvl1pPr>
          </a:lstStyle>
          <a:p>
            <a:pPr lvl="0" rtl="0"/>
            <a:r>
              <a:rPr lang="tr-TR" noProof="0"/>
              <a:t>ALT BAŞLIK BURAYA GELECEK</a:t>
            </a:r>
          </a:p>
        </p:txBody>
      </p:sp>
      <p:sp>
        <p:nvSpPr>
          <p:cNvPr id="6" name="Şekil 62" title="Dekoratif">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rtlCol="0" anchor="ctr"/>
          <a:lstStyle/>
          <a:p>
            <a:pPr algn="ctr" rtl="0">
              <a:defRPr sz="3000">
                <a:solidFill>
                  <a:srgbClr val="000000"/>
                </a:solidFill>
                <a:latin typeface="Helvetica Light"/>
                <a:ea typeface="Helvetica Light"/>
                <a:cs typeface="Helvetica Light"/>
                <a:sym typeface="Helvetica Light"/>
              </a:defRPr>
            </a:pPr>
            <a:endParaRPr lang="tr-TR" sz="1500" noProof="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Alt Bilgi Yer Tutucusu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tr-TR" noProof="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1.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1.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3.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7.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7.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Resim 4" descr="Cep telefonu kullanan bir kişi&#10;&#10;Açıklama otomatik olarak orta düzeyde güvenilirlikle oluşturulur">
            <a:extLst>
              <a:ext uri="{FF2B5EF4-FFF2-40B4-BE49-F238E27FC236}">
                <a16:creationId xmlns:a16="http://schemas.microsoft.com/office/drawing/2014/main" id="{59A5D366-BDCD-4761-A29B-21881A691F59}"/>
              </a:ext>
            </a:extLst>
          </p:cNvPr>
          <p:cNvPicPr>
            <a:picLocks noChangeAspect="1"/>
          </p:cNvPicPr>
          <p:nvPr/>
        </p:nvPicPr>
        <p:blipFill rotWithShape="1">
          <a:blip r:embed="rId3"/>
          <a:srcRect t="29313" b="13936"/>
          <a:stretch/>
        </p:blipFill>
        <p:spPr>
          <a:xfrm>
            <a:off x="20" y="4288"/>
            <a:ext cx="12191980" cy="4618512"/>
          </a:xfrm>
          <a:prstGeom prst="rect">
            <a:avLst/>
          </a:prstGeom>
          <a:noFill/>
        </p:spPr>
      </p:pic>
      <p:sp>
        <p:nvSpPr>
          <p:cNvPr id="2" name="Başlık 1">
            <a:extLst>
              <a:ext uri="{FF2B5EF4-FFF2-40B4-BE49-F238E27FC236}">
                <a16:creationId xmlns:a16="http://schemas.microsoft.com/office/drawing/2014/main" id="{83823991-6F5F-45D3-883F-8179BE10396D}"/>
              </a:ext>
            </a:extLst>
          </p:cNvPr>
          <p:cNvSpPr>
            <a:spLocks noGrp="1"/>
          </p:cNvSpPr>
          <p:nvPr>
            <p:ph type="title"/>
          </p:nvPr>
        </p:nvSpPr>
        <p:spPr>
          <a:xfrm>
            <a:off x="838199" y="5037721"/>
            <a:ext cx="9575801" cy="891250"/>
          </a:xfrm>
          <a:prstGeom prst="rect">
            <a:avLst/>
          </a:prstGeom>
        </p:spPr>
        <p:txBody>
          <a:bodyPr rtlCol="0" anchor="t">
            <a:normAutofit/>
          </a:bodyPr>
          <a:lstStyle/>
          <a:p>
            <a:pPr rtl="0"/>
            <a:r>
              <a:rPr lang="tr-TR" dirty="0" err="1"/>
              <a:t>OkCupid</a:t>
            </a:r>
            <a:r>
              <a:rPr lang="tr-TR" dirty="0"/>
              <a:t> Verileri ile Profil Analizi</a:t>
            </a:r>
          </a:p>
        </p:txBody>
      </p:sp>
      <p:sp>
        <p:nvSpPr>
          <p:cNvPr id="3" name="Metin Yer Tutucusu 2">
            <a:extLst>
              <a:ext uri="{FF2B5EF4-FFF2-40B4-BE49-F238E27FC236}">
                <a16:creationId xmlns:a16="http://schemas.microsoft.com/office/drawing/2014/main" id="{7555E40E-3256-4272-A29D-F2438D5C136F}"/>
              </a:ext>
            </a:extLst>
          </p:cNvPr>
          <p:cNvSpPr>
            <a:spLocks noGrp="1"/>
          </p:cNvSpPr>
          <p:nvPr>
            <p:ph type="body" sz="quarter" idx="14"/>
          </p:nvPr>
        </p:nvSpPr>
        <p:spPr>
          <a:xfrm>
            <a:off x="838200" y="6125744"/>
            <a:ext cx="9575800" cy="338549"/>
          </a:xfrm>
          <a:prstGeom prst="rect">
            <a:avLst/>
          </a:prstGeom>
        </p:spPr>
        <p:txBody>
          <a:bodyPr rtlCol="0">
            <a:normAutofit/>
          </a:bodyPr>
          <a:lstStyle/>
          <a:p>
            <a:pPr rtl="0"/>
            <a:r>
              <a:rPr lang="tr-TR" dirty="0"/>
              <a:t>AYŞE AYBİLGE MURAT                                                         BERİL DİNDAR</a:t>
            </a:r>
          </a:p>
        </p:txBody>
      </p:sp>
    </p:spTree>
    <p:extLst>
      <p:ext uri="{BB962C8B-B14F-4D97-AF65-F5344CB8AC3E}">
        <p14:creationId xmlns:p14="http://schemas.microsoft.com/office/powerpoint/2010/main" val="79592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914253-1B67-4169-9E91-B5E1327BE1E1}"/>
              </a:ext>
            </a:extLst>
          </p:cNvPr>
          <p:cNvSpPr>
            <a:spLocks noGrp="1"/>
          </p:cNvSpPr>
          <p:nvPr>
            <p:ph type="title"/>
          </p:nvPr>
        </p:nvSpPr>
        <p:spPr>
          <a:xfrm>
            <a:off x="692426" y="309885"/>
            <a:ext cx="4184166" cy="641891"/>
          </a:xfrm>
        </p:spPr>
        <p:txBody>
          <a:bodyPr>
            <a:normAutofit/>
          </a:bodyPr>
          <a:lstStyle/>
          <a:p>
            <a:r>
              <a:rPr lang="tr-TR" dirty="0" err="1"/>
              <a:t>Essay</a:t>
            </a:r>
            <a:r>
              <a:rPr lang="tr-TR" dirty="0"/>
              <a:t> İçeriği</a:t>
            </a:r>
          </a:p>
        </p:txBody>
      </p:sp>
      <p:sp>
        <p:nvSpPr>
          <p:cNvPr id="3" name="Metin Yer Tutucusu 2">
            <a:extLst>
              <a:ext uri="{FF2B5EF4-FFF2-40B4-BE49-F238E27FC236}">
                <a16:creationId xmlns:a16="http://schemas.microsoft.com/office/drawing/2014/main" id="{7F336199-3D43-4CF4-8EE7-90E8DCBB0658}"/>
              </a:ext>
            </a:extLst>
          </p:cNvPr>
          <p:cNvSpPr>
            <a:spLocks noGrp="1"/>
          </p:cNvSpPr>
          <p:nvPr>
            <p:ph type="body" sz="quarter" idx="11"/>
          </p:nvPr>
        </p:nvSpPr>
        <p:spPr>
          <a:xfrm>
            <a:off x="692426" y="1217259"/>
            <a:ext cx="4767262" cy="4626949"/>
          </a:xfrm>
        </p:spPr>
        <p:txBody>
          <a:bodyPr>
            <a:normAutofit/>
          </a:bodyPr>
          <a:lstStyle/>
          <a:p>
            <a:pPr algn="just"/>
            <a:r>
              <a:rPr lang="tr-TR" sz="1800" dirty="0">
                <a:latin typeface="Calibri" panose="020F0502020204030204" pitchFamily="34" charset="0"/>
                <a:cs typeface="Calibri" panose="020F0502020204030204" pitchFamily="34" charset="0"/>
              </a:rPr>
              <a:t>       Seçimler için hazırda bulunan birçok yanıtın aksine, bu şekilde kullanıcılara kendilerini kelimelerle ifade etme fırsatı verilmiş. Bu şekilde  gelir ve din gibi diğer değişkenleri açıklamak mümkündür. Veya buluşmalara hazırlanmak için bu bölümü kullanabilirler. Her iki durumda da, bu, kullanıcıların birbirlerini tanımaları için mükemmel bir yoldur.</a:t>
            </a:r>
          </a:p>
          <a:p>
            <a:pPr algn="just"/>
            <a:endParaRPr lang="tr-TR" sz="1800" dirty="0">
              <a:latin typeface="Calibri" panose="020F0502020204030204" pitchFamily="34" charset="0"/>
              <a:cs typeface="Calibri" panose="020F0502020204030204" pitchFamily="34" charset="0"/>
            </a:endParaRPr>
          </a:p>
          <a:p>
            <a:pPr algn="just"/>
            <a:r>
              <a:rPr lang="tr-TR" sz="1800" dirty="0">
                <a:latin typeface="Calibri" panose="020F0502020204030204" pitchFamily="34" charset="0"/>
                <a:cs typeface="Calibri" panose="020F0502020204030204" pitchFamily="34" charset="0"/>
              </a:rPr>
              <a:t>Sağ tarafta kullanıcılara sorulan 10 soru gözükmektedir. Veri seti içerisinde her bir soru için ayrı bir sütun oluşturulmuştur.</a:t>
            </a:r>
          </a:p>
        </p:txBody>
      </p:sp>
      <p:sp>
        <p:nvSpPr>
          <p:cNvPr id="6" name="Metin kutusu 5">
            <a:extLst>
              <a:ext uri="{FF2B5EF4-FFF2-40B4-BE49-F238E27FC236}">
                <a16:creationId xmlns:a16="http://schemas.microsoft.com/office/drawing/2014/main" id="{3E89865B-FC66-49F9-8502-462ABE84DF93}"/>
              </a:ext>
            </a:extLst>
          </p:cNvPr>
          <p:cNvSpPr txBox="1"/>
          <p:nvPr/>
        </p:nvSpPr>
        <p:spPr>
          <a:xfrm>
            <a:off x="6095999" y="3265120"/>
            <a:ext cx="5857461" cy="3139321"/>
          </a:xfrm>
          <a:prstGeom prst="rect">
            <a:avLst/>
          </a:prstGeom>
          <a:noFill/>
        </p:spPr>
        <p:txBody>
          <a:bodyPr wrap="square" rtlCol="0">
            <a:spAutoFit/>
          </a:bodyPr>
          <a:lstStyle/>
          <a:p>
            <a:r>
              <a:rPr lang="tr-TR" dirty="0">
                <a:solidFill>
                  <a:schemeClr val="bg1"/>
                </a:solidFill>
                <a:latin typeface="Calibri" panose="020F0502020204030204" pitchFamily="34" charset="0"/>
                <a:cs typeface="Calibri" panose="020F0502020204030204" pitchFamily="34" charset="0"/>
              </a:rPr>
              <a:t>Başlıklar şunlardır:</a:t>
            </a:r>
          </a:p>
          <a:p>
            <a:r>
              <a:rPr lang="tr-TR" dirty="0">
                <a:solidFill>
                  <a:schemeClr val="bg1"/>
                </a:solidFill>
                <a:latin typeface="Calibri" panose="020F0502020204030204" pitchFamily="34" charset="0"/>
                <a:cs typeface="Calibri" panose="020F0502020204030204" pitchFamily="34" charset="0"/>
              </a:rPr>
              <a:t>● 0: Öz Özet</a:t>
            </a:r>
          </a:p>
          <a:p>
            <a:r>
              <a:rPr lang="tr-TR" dirty="0">
                <a:solidFill>
                  <a:schemeClr val="bg1"/>
                </a:solidFill>
                <a:latin typeface="Calibri" panose="020F0502020204030204" pitchFamily="34" charset="0"/>
                <a:cs typeface="Calibri" panose="020F0502020204030204" pitchFamily="34" charset="0"/>
              </a:rPr>
              <a:t>● 1: Hayatımla ne yapıyorum…</a:t>
            </a:r>
          </a:p>
          <a:p>
            <a:r>
              <a:rPr lang="tr-TR" dirty="0">
                <a:solidFill>
                  <a:schemeClr val="bg1"/>
                </a:solidFill>
                <a:latin typeface="Calibri" panose="020F0502020204030204" pitchFamily="34" charset="0"/>
                <a:cs typeface="Calibri" panose="020F0502020204030204" pitchFamily="34" charset="0"/>
              </a:rPr>
              <a:t>● 2: Gerçekten iyiyim…</a:t>
            </a:r>
          </a:p>
          <a:p>
            <a:r>
              <a:rPr lang="tr-TR" dirty="0">
                <a:solidFill>
                  <a:schemeClr val="bg1"/>
                </a:solidFill>
                <a:latin typeface="Calibri" panose="020F0502020204030204" pitchFamily="34" charset="0"/>
                <a:cs typeface="Calibri" panose="020F0502020204030204" pitchFamily="34" charset="0"/>
              </a:rPr>
              <a:t>● 3: İnsanların genellikle benim hakkımda fark ettiği ilk şey…</a:t>
            </a:r>
          </a:p>
          <a:p>
            <a:r>
              <a:rPr lang="tr-TR" dirty="0">
                <a:solidFill>
                  <a:schemeClr val="bg1"/>
                </a:solidFill>
                <a:latin typeface="Calibri" panose="020F0502020204030204" pitchFamily="34" charset="0"/>
                <a:cs typeface="Calibri" panose="020F0502020204030204" pitchFamily="34" charset="0"/>
              </a:rPr>
              <a:t>● 4: Favori kitaplar, filmler, gösteri müziği ve yiyecek…</a:t>
            </a:r>
          </a:p>
          <a:p>
            <a:r>
              <a:rPr lang="tr-TR" dirty="0">
                <a:solidFill>
                  <a:schemeClr val="bg1"/>
                </a:solidFill>
                <a:latin typeface="Calibri" panose="020F0502020204030204" pitchFamily="34" charset="0"/>
                <a:cs typeface="Calibri" panose="020F0502020204030204" pitchFamily="34" charset="0"/>
              </a:rPr>
              <a:t>● 5: Onsuz asla yapamayacağım altı şey…</a:t>
            </a:r>
          </a:p>
          <a:p>
            <a:r>
              <a:rPr lang="tr-TR" dirty="0">
                <a:solidFill>
                  <a:schemeClr val="bg1"/>
                </a:solidFill>
                <a:latin typeface="Calibri" panose="020F0502020204030204" pitchFamily="34" charset="0"/>
                <a:cs typeface="Calibri" panose="020F0502020204030204" pitchFamily="34" charset="0"/>
              </a:rPr>
              <a:t>● 6: Düşünmek için çok zaman harcıyorum…</a:t>
            </a:r>
          </a:p>
          <a:p>
            <a:r>
              <a:rPr lang="tr-TR" dirty="0">
                <a:solidFill>
                  <a:schemeClr val="bg1"/>
                </a:solidFill>
                <a:latin typeface="Calibri" panose="020F0502020204030204" pitchFamily="34" charset="0"/>
                <a:cs typeface="Calibri" panose="020F0502020204030204" pitchFamily="34" charset="0"/>
              </a:rPr>
              <a:t>● 7: Tipik bir Cuma gecesi ben…</a:t>
            </a:r>
          </a:p>
          <a:p>
            <a:r>
              <a:rPr lang="tr-TR" dirty="0">
                <a:solidFill>
                  <a:schemeClr val="bg1"/>
                </a:solidFill>
                <a:latin typeface="Calibri" panose="020F0502020204030204" pitchFamily="34" charset="0"/>
                <a:cs typeface="Calibri" panose="020F0502020204030204" pitchFamily="34" charset="0"/>
              </a:rPr>
              <a:t>● 8: Kabul etmeye istekli olduğum en özel şey…</a:t>
            </a:r>
          </a:p>
          <a:p>
            <a:r>
              <a:rPr lang="tr-TR" dirty="0">
                <a:solidFill>
                  <a:schemeClr val="bg1"/>
                </a:solidFill>
                <a:latin typeface="Calibri" panose="020F0502020204030204" pitchFamily="34" charset="0"/>
                <a:cs typeface="Calibri" panose="020F0502020204030204" pitchFamily="34" charset="0"/>
              </a:rPr>
              <a:t>● 9: Eğer bana mesaj atmak istiyorsan...</a:t>
            </a:r>
          </a:p>
        </p:txBody>
      </p:sp>
      <p:pic>
        <p:nvPicPr>
          <p:cNvPr id="7" name="Resim Yer Tutucusu 13" descr="Tartışan 3 bayan" title="Dekoratif">
            <a:extLst>
              <a:ext uri="{FF2B5EF4-FFF2-40B4-BE49-F238E27FC236}">
                <a16:creationId xmlns:a16="http://schemas.microsoft.com/office/drawing/2014/main" id="{1DEFB428-6225-4A75-BE1C-9BF0DA7EA3D4}"/>
              </a:ext>
              <a:ext uri="{C183D7F6-B498-43B3-948B-1728B52AA6E4}">
                <adec:decorative xmlns:adec="http://schemas.microsoft.com/office/drawing/2017/decorative" val="0"/>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flipH="1">
            <a:off x="7315409" y="0"/>
            <a:ext cx="3564625" cy="2873883"/>
          </a:xfrm>
          <a:prstGeom prst="rect">
            <a:avLst/>
          </a:prstGeom>
        </p:spPr>
      </p:pic>
    </p:spTree>
    <p:extLst>
      <p:ext uri="{BB962C8B-B14F-4D97-AF65-F5344CB8AC3E}">
        <p14:creationId xmlns:p14="http://schemas.microsoft.com/office/powerpoint/2010/main" val="1022818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2BA4A5-DB9B-4DC6-8B9A-4FE19A74EE37}"/>
              </a:ext>
            </a:extLst>
          </p:cNvPr>
          <p:cNvSpPr>
            <a:spLocks noGrp="1"/>
          </p:cNvSpPr>
          <p:nvPr>
            <p:ph type="title"/>
          </p:nvPr>
        </p:nvSpPr>
        <p:spPr>
          <a:xfrm>
            <a:off x="25431" y="96386"/>
            <a:ext cx="1625538" cy="691147"/>
          </a:xfrm>
        </p:spPr>
        <p:txBody>
          <a:bodyPr/>
          <a:lstStyle/>
          <a:p>
            <a:r>
              <a:rPr lang="tr-TR" dirty="0"/>
              <a:t>Örnek;</a:t>
            </a:r>
          </a:p>
        </p:txBody>
      </p:sp>
      <p:sp>
        <p:nvSpPr>
          <p:cNvPr id="3" name="Metin Yer Tutucusu 2">
            <a:extLst>
              <a:ext uri="{FF2B5EF4-FFF2-40B4-BE49-F238E27FC236}">
                <a16:creationId xmlns:a16="http://schemas.microsoft.com/office/drawing/2014/main" id="{7A711750-A0F4-44EA-9DC0-FAF464685DF3}"/>
              </a:ext>
            </a:extLst>
          </p:cNvPr>
          <p:cNvSpPr>
            <a:spLocks noGrp="1"/>
          </p:cNvSpPr>
          <p:nvPr>
            <p:ph type="body" sz="quarter" idx="11"/>
          </p:nvPr>
        </p:nvSpPr>
        <p:spPr>
          <a:xfrm>
            <a:off x="82918" y="787533"/>
            <a:ext cx="3835791" cy="362237"/>
          </a:xfrm>
        </p:spPr>
        <p:txBody>
          <a:bodyPr>
            <a:noAutofit/>
          </a:bodyPr>
          <a:lstStyle/>
          <a:p>
            <a:r>
              <a:rPr lang="tr-TR" sz="1800" dirty="0">
                <a:latin typeface="Calibri" panose="020F0502020204030204" pitchFamily="34" charset="0"/>
                <a:cs typeface="Calibri" panose="020F0502020204030204" pitchFamily="34" charset="0"/>
              </a:rPr>
              <a:t>İlk kullanıcımızın verilerini incelersek;</a:t>
            </a:r>
          </a:p>
        </p:txBody>
      </p:sp>
      <p:pic>
        <p:nvPicPr>
          <p:cNvPr id="7" name="Resim 6">
            <a:extLst>
              <a:ext uri="{FF2B5EF4-FFF2-40B4-BE49-F238E27FC236}">
                <a16:creationId xmlns:a16="http://schemas.microsoft.com/office/drawing/2014/main" id="{C688511E-0F24-436D-A6D7-0C71D4FCCC5F}"/>
              </a:ext>
            </a:extLst>
          </p:cNvPr>
          <p:cNvPicPr>
            <a:picLocks noChangeAspect="1"/>
          </p:cNvPicPr>
          <p:nvPr/>
        </p:nvPicPr>
        <p:blipFill>
          <a:blip r:embed="rId3"/>
          <a:stretch>
            <a:fillRect/>
          </a:stretch>
        </p:blipFill>
        <p:spPr>
          <a:xfrm>
            <a:off x="82918" y="1181428"/>
            <a:ext cx="4415634" cy="3969720"/>
          </a:xfrm>
          <a:prstGeom prst="rect">
            <a:avLst/>
          </a:prstGeom>
        </p:spPr>
      </p:pic>
      <p:sp>
        <p:nvSpPr>
          <p:cNvPr id="23" name="Dikdörtgen 22">
            <a:extLst>
              <a:ext uri="{FF2B5EF4-FFF2-40B4-BE49-F238E27FC236}">
                <a16:creationId xmlns:a16="http://schemas.microsoft.com/office/drawing/2014/main" id="{288C3BE6-9AD7-4406-952E-EF46C4985241}"/>
              </a:ext>
            </a:extLst>
          </p:cNvPr>
          <p:cNvSpPr/>
          <p:nvPr/>
        </p:nvSpPr>
        <p:spPr>
          <a:xfrm>
            <a:off x="4498552" y="787533"/>
            <a:ext cx="7512056" cy="48503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tr-TR"/>
          </a:p>
        </p:txBody>
      </p:sp>
      <p:pic>
        <p:nvPicPr>
          <p:cNvPr id="9" name="Resim 8">
            <a:extLst>
              <a:ext uri="{FF2B5EF4-FFF2-40B4-BE49-F238E27FC236}">
                <a16:creationId xmlns:a16="http://schemas.microsoft.com/office/drawing/2014/main" id="{36CF61B1-23C7-4E11-AF95-EC123AB54286}"/>
              </a:ext>
            </a:extLst>
          </p:cNvPr>
          <p:cNvPicPr>
            <a:picLocks noChangeAspect="1"/>
          </p:cNvPicPr>
          <p:nvPr/>
        </p:nvPicPr>
        <p:blipFill>
          <a:blip r:embed="rId4"/>
          <a:stretch>
            <a:fillRect/>
          </a:stretch>
        </p:blipFill>
        <p:spPr>
          <a:xfrm>
            <a:off x="4498552" y="1220114"/>
            <a:ext cx="7512056" cy="913788"/>
          </a:xfrm>
          <a:prstGeom prst="rect">
            <a:avLst/>
          </a:prstGeom>
        </p:spPr>
      </p:pic>
      <p:pic>
        <p:nvPicPr>
          <p:cNvPr id="11" name="Resim 10">
            <a:extLst>
              <a:ext uri="{FF2B5EF4-FFF2-40B4-BE49-F238E27FC236}">
                <a16:creationId xmlns:a16="http://schemas.microsoft.com/office/drawing/2014/main" id="{20B7EA08-0934-4BD7-8E08-0F093EB67221}"/>
              </a:ext>
            </a:extLst>
          </p:cNvPr>
          <p:cNvPicPr>
            <a:picLocks noChangeAspect="1"/>
          </p:cNvPicPr>
          <p:nvPr/>
        </p:nvPicPr>
        <p:blipFill>
          <a:blip r:embed="rId5"/>
          <a:stretch>
            <a:fillRect/>
          </a:stretch>
        </p:blipFill>
        <p:spPr>
          <a:xfrm>
            <a:off x="4498552" y="2644293"/>
            <a:ext cx="7512056" cy="740456"/>
          </a:xfrm>
          <a:prstGeom prst="rect">
            <a:avLst/>
          </a:prstGeom>
        </p:spPr>
      </p:pic>
      <p:pic>
        <p:nvPicPr>
          <p:cNvPr id="13" name="Resim 12">
            <a:extLst>
              <a:ext uri="{FF2B5EF4-FFF2-40B4-BE49-F238E27FC236}">
                <a16:creationId xmlns:a16="http://schemas.microsoft.com/office/drawing/2014/main" id="{59E81F39-4484-4094-9DDE-A6E4F800E755}"/>
              </a:ext>
            </a:extLst>
          </p:cNvPr>
          <p:cNvPicPr>
            <a:picLocks noChangeAspect="1"/>
          </p:cNvPicPr>
          <p:nvPr/>
        </p:nvPicPr>
        <p:blipFill rotWithShape="1">
          <a:blip r:embed="rId6"/>
          <a:srcRect l="1" r="26316"/>
          <a:stretch/>
        </p:blipFill>
        <p:spPr>
          <a:xfrm>
            <a:off x="4498552" y="3817169"/>
            <a:ext cx="6671196" cy="629600"/>
          </a:xfrm>
          <a:prstGeom prst="rect">
            <a:avLst/>
          </a:prstGeom>
        </p:spPr>
      </p:pic>
      <p:pic>
        <p:nvPicPr>
          <p:cNvPr id="15" name="Resim 14">
            <a:extLst>
              <a:ext uri="{FF2B5EF4-FFF2-40B4-BE49-F238E27FC236}">
                <a16:creationId xmlns:a16="http://schemas.microsoft.com/office/drawing/2014/main" id="{7811ECC6-3719-418C-8058-CBD91F52A499}"/>
              </a:ext>
            </a:extLst>
          </p:cNvPr>
          <p:cNvPicPr>
            <a:picLocks noChangeAspect="1"/>
          </p:cNvPicPr>
          <p:nvPr/>
        </p:nvPicPr>
        <p:blipFill rotWithShape="1">
          <a:blip r:embed="rId7"/>
          <a:srcRect r="5614" b="13287"/>
          <a:stretch/>
        </p:blipFill>
        <p:spPr>
          <a:xfrm>
            <a:off x="4498552" y="4876079"/>
            <a:ext cx="7512056" cy="629600"/>
          </a:xfrm>
          <a:prstGeom prst="rect">
            <a:avLst/>
          </a:prstGeom>
        </p:spPr>
      </p:pic>
      <p:sp>
        <p:nvSpPr>
          <p:cNvPr id="16" name="Metin kutusu 15">
            <a:extLst>
              <a:ext uri="{FF2B5EF4-FFF2-40B4-BE49-F238E27FC236}">
                <a16:creationId xmlns:a16="http://schemas.microsoft.com/office/drawing/2014/main" id="{946C7417-ED25-4994-AF2F-51C9BD656F3D}"/>
              </a:ext>
            </a:extLst>
          </p:cNvPr>
          <p:cNvSpPr txBox="1"/>
          <p:nvPr/>
        </p:nvSpPr>
        <p:spPr>
          <a:xfrm>
            <a:off x="4498552" y="787533"/>
            <a:ext cx="4293756" cy="369332"/>
          </a:xfrm>
          <a:prstGeom prst="rect">
            <a:avLst/>
          </a:prstGeom>
          <a:noFill/>
        </p:spPr>
        <p:txBody>
          <a:bodyPr wrap="square" rtlCol="0">
            <a:spAutoFit/>
          </a:bodyPr>
          <a:lstStyle/>
          <a:p>
            <a:r>
              <a:rPr lang="tr-TR" dirty="0">
                <a:solidFill>
                  <a:schemeClr val="tx2"/>
                </a:solidFill>
                <a:latin typeface="Calibri" panose="020F0502020204030204" pitchFamily="34" charset="0"/>
                <a:cs typeface="Calibri" panose="020F0502020204030204" pitchFamily="34" charset="0"/>
              </a:rPr>
              <a:t>Hayatımda ne yapıyorum</a:t>
            </a:r>
            <a:r>
              <a:rPr lang="tr-TR" dirty="0">
                <a:latin typeface="Calibri" panose="020F0502020204030204" pitchFamily="34" charset="0"/>
                <a:cs typeface="Calibri" panose="020F0502020204030204" pitchFamily="34" charset="0"/>
              </a:rPr>
              <a:t>…</a:t>
            </a:r>
          </a:p>
        </p:txBody>
      </p:sp>
      <p:sp>
        <p:nvSpPr>
          <p:cNvPr id="20" name="Metin kutusu 19">
            <a:extLst>
              <a:ext uri="{FF2B5EF4-FFF2-40B4-BE49-F238E27FC236}">
                <a16:creationId xmlns:a16="http://schemas.microsoft.com/office/drawing/2014/main" id="{1D1388D8-A3C3-4CDA-A43A-7277C089D363}"/>
              </a:ext>
            </a:extLst>
          </p:cNvPr>
          <p:cNvSpPr txBox="1"/>
          <p:nvPr/>
        </p:nvSpPr>
        <p:spPr>
          <a:xfrm>
            <a:off x="4498552" y="2211329"/>
            <a:ext cx="5936567" cy="369332"/>
          </a:xfrm>
          <a:prstGeom prst="rect">
            <a:avLst/>
          </a:prstGeom>
          <a:noFill/>
        </p:spPr>
        <p:txBody>
          <a:bodyPr wrap="square" rtlCol="0">
            <a:spAutoFit/>
          </a:bodyPr>
          <a:lstStyle/>
          <a:p>
            <a:r>
              <a:rPr lang="tr-TR" dirty="0">
                <a:solidFill>
                  <a:schemeClr val="tx2"/>
                </a:solidFill>
                <a:latin typeface="Calibri" panose="020F0502020204030204" pitchFamily="34" charset="0"/>
                <a:cs typeface="Calibri" panose="020F0502020204030204" pitchFamily="34" charset="0"/>
              </a:rPr>
              <a:t>İnsanların genellikle benim hakkımda fark ettiği ilk şey…</a:t>
            </a:r>
          </a:p>
        </p:txBody>
      </p:sp>
      <p:sp>
        <p:nvSpPr>
          <p:cNvPr id="21" name="Metin kutusu 20">
            <a:extLst>
              <a:ext uri="{FF2B5EF4-FFF2-40B4-BE49-F238E27FC236}">
                <a16:creationId xmlns:a16="http://schemas.microsoft.com/office/drawing/2014/main" id="{04C7B0FC-2970-4463-B876-9D4E810228D7}"/>
              </a:ext>
            </a:extLst>
          </p:cNvPr>
          <p:cNvSpPr txBox="1"/>
          <p:nvPr/>
        </p:nvSpPr>
        <p:spPr>
          <a:xfrm>
            <a:off x="4498552" y="3407766"/>
            <a:ext cx="5936567" cy="646331"/>
          </a:xfrm>
          <a:prstGeom prst="rect">
            <a:avLst/>
          </a:prstGeom>
          <a:noFill/>
        </p:spPr>
        <p:txBody>
          <a:bodyPr wrap="square" rtlCol="0">
            <a:spAutoFit/>
          </a:bodyPr>
          <a:lstStyle/>
          <a:p>
            <a:r>
              <a:rPr lang="tr-TR" dirty="0">
                <a:solidFill>
                  <a:schemeClr val="tx2"/>
                </a:solidFill>
                <a:latin typeface="Calibri" panose="020F0502020204030204" pitchFamily="34" charset="0"/>
                <a:cs typeface="Calibri" panose="020F0502020204030204" pitchFamily="34" charset="0"/>
              </a:rPr>
              <a:t>Onsuz asla yapamayacağım altı şey…</a:t>
            </a:r>
          </a:p>
          <a:p>
            <a:endParaRPr lang="tr-TR" dirty="0">
              <a:solidFill>
                <a:schemeClr val="tx2"/>
              </a:solidFill>
            </a:endParaRPr>
          </a:p>
        </p:txBody>
      </p:sp>
      <p:sp>
        <p:nvSpPr>
          <p:cNvPr id="22" name="Metin kutusu 21">
            <a:extLst>
              <a:ext uri="{FF2B5EF4-FFF2-40B4-BE49-F238E27FC236}">
                <a16:creationId xmlns:a16="http://schemas.microsoft.com/office/drawing/2014/main" id="{CCFD0406-3D95-40CB-B18F-84092B66E52C}"/>
              </a:ext>
            </a:extLst>
          </p:cNvPr>
          <p:cNvSpPr txBox="1"/>
          <p:nvPr/>
        </p:nvSpPr>
        <p:spPr>
          <a:xfrm>
            <a:off x="4498552" y="4483407"/>
            <a:ext cx="4923693" cy="646331"/>
          </a:xfrm>
          <a:prstGeom prst="rect">
            <a:avLst/>
          </a:prstGeom>
          <a:noFill/>
        </p:spPr>
        <p:txBody>
          <a:bodyPr wrap="square" rtlCol="0">
            <a:spAutoFit/>
          </a:bodyPr>
          <a:lstStyle/>
          <a:p>
            <a:r>
              <a:rPr lang="tr-TR" dirty="0">
                <a:solidFill>
                  <a:schemeClr val="tx2"/>
                </a:solidFill>
                <a:latin typeface="Calibri" panose="020F0502020204030204" pitchFamily="34" charset="0"/>
                <a:cs typeface="Calibri" panose="020F0502020204030204" pitchFamily="34" charset="0"/>
              </a:rPr>
              <a:t>Tipik bir Cuma gecesi ben…</a:t>
            </a:r>
          </a:p>
          <a:p>
            <a:endParaRPr lang="tr-TR" dirty="0">
              <a:solidFill>
                <a:schemeClr val="tx2"/>
              </a:solidFill>
            </a:endParaRPr>
          </a:p>
        </p:txBody>
      </p:sp>
      <p:sp>
        <p:nvSpPr>
          <p:cNvPr id="24" name="Dikdörtgen 23">
            <a:extLst>
              <a:ext uri="{FF2B5EF4-FFF2-40B4-BE49-F238E27FC236}">
                <a16:creationId xmlns:a16="http://schemas.microsoft.com/office/drawing/2014/main" id="{DA9FD3E9-98CF-4B3B-BE43-08BD9B3C2A0F}"/>
              </a:ext>
            </a:extLst>
          </p:cNvPr>
          <p:cNvSpPr/>
          <p:nvPr/>
        </p:nvSpPr>
        <p:spPr>
          <a:xfrm>
            <a:off x="11169748" y="3817169"/>
            <a:ext cx="840860" cy="629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1698439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552A3B2-A595-47F8-8107-DFEC806A5578}"/>
              </a:ext>
            </a:extLst>
          </p:cNvPr>
          <p:cNvSpPr>
            <a:spLocks noGrp="1"/>
          </p:cNvSpPr>
          <p:nvPr>
            <p:ph type="title"/>
          </p:nvPr>
        </p:nvSpPr>
        <p:spPr>
          <a:xfrm>
            <a:off x="416301" y="881343"/>
            <a:ext cx="4192373" cy="1149325"/>
          </a:xfrm>
        </p:spPr>
        <p:txBody>
          <a:bodyPr/>
          <a:lstStyle/>
          <a:p>
            <a:r>
              <a:rPr lang="tr-TR" dirty="0"/>
              <a:t>Veri Temizleme</a:t>
            </a:r>
          </a:p>
        </p:txBody>
      </p:sp>
      <p:sp>
        <p:nvSpPr>
          <p:cNvPr id="15" name="Dikdörtgen 14">
            <a:extLst>
              <a:ext uri="{FF2B5EF4-FFF2-40B4-BE49-F238E27FC236}">
                <a16:creationId xmlns:a16="http://schemas.microsoft.com/office/drawing/2014/main" id="{B2811002-C972-42E0-A6FB-7A32F73A00B4}"/>
              </a:ext>
            </a:extLst>
          </p:cNvPr>
          <p:cNvSpPr/>
          <p:nvPr/>
        </p:nvSpPr>
        <p:spPr>
          <a:xfrm>
            <a:off x="5009222" y="0"/>
            <a:ext cx="7182778" cy="291201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tr-TR"/>
          </a:p>
        </p:txBody>
      </p:sp>
      <p:sp>
        <p:nvSpPr>
          <p:cNvPr id="7" name="Metin Yer Tutucusu 6">
            <a:extLst>
              <a:ext uri="{FF2B5EF4-FFF2-40B4-BE49-F238E27FC236}">
                <a16:creationId xmlns:a16="http://schemas.microsoft.com/office/drawing/2014/main" id="{2875BABC-6658-4AEA-AB31-8FCC8C1B0325}"/>
              </a:ext>
            </a:extLst>
          </p:cNvPr>
          <p:cNvSpPr>
            <a:spLocks noGrp="1"/>
          </p:cNvSpPr>
          <p:nvPr>
            <p:ph type="body" sz="quarter" idx="15"/>
          </p:nvPr>
        </p:nvSpPr>
        <p:spPr>
          <a:xfrm>
            <a:off x="6037771" y="624005"/>
            <a:ext cx="5125679" cy="1665317"/>
          </a:xfrm>
          <a:ln>
            <a:noFill/>
          </a:ln>
        </p:spPr>
        <p:style>
          <a:lnRef idx="2">
            <a:schemeClr val="accent1"/>
          </a:lnRef>
          <a:fillRef idx="1">
            <a:schemeClr val="lt1"/>
          </a:fillRef>
          <a:effectRef idx="0">
            <a:schemeClr val="accent1"/>
          </a:effectRef>
          <a:fontRef idx="minor">
            <a:schemeClr val="dk1"/>
          </a:fontRef>
        </p:style>
        <p:txBody>
          <a:bodyPr/>
          <a:lstStyle/>
          <a:p>
            <a:pPr algn="just"/>
            <a:r>
              <a:rPr lang="tr-TR" sz="1800" dirty="0">
                <a:solidFill>
                  <a:schemeClr val="tx2"/>
                </a:solidFill>
                <a:latin typeface="Calibri" panose="020F0502020204030204" pitchFamily="34" charset="0"/>
              </a:rPr>
              <a:t>V</a:t>
            </a:r>
            <a:r>
              <a:rPr lang="tr-TR" sz="1800" b="0" i="0" u="none" strike="noStrike" dirty="0">
                <a:solidFill>
                  <a:schemeClr val="tx2"/>
                </a:solidFill>
                <a:effectLst/>
                <a:latin typeface="Calibri" panose="020F0502020204030204" pitchFamily="34" charset="0"/>
              </a:rPr>
              <a:t>erileri işlemeden ve analiz etmeden önce temizleriz. Ayrıca, ortalama yanıttan sapan aşırı tepkilere de odaklanıyoruz. Sayıları ve </a:t>
            </a:r>
            <a:r>
              <a:rPr lang="tr-TR" sz="1800" b="0" i="0" u="none" strike="noStrike" dirty="0" err="1">
                <a:solidFill>
                  <a:schemeClr val="tx2"/>
                </a:solidFill>
                <a:effectLst/>
                <a:latin typeface="Calibri" panose="020F0502020204030204" pitchFamily="34" charset="0"/>
              </a:rPr>
              <a:t>essay’leri</a:t>
            </a:r>
            <a:r>
              <a:rPr lang="tr-TR" sz="1800" b="0" i="0" u="none" strike="noStrike" dirty="0">
                <a:solidFill>
                  <a:schemeClr val="tx2"/>
                </a:solidFill>
                <a:effectLst/>
                <a:latin typeface="Calibri" panose="020F0502020204030204" pitchFamily="34" charset="0"/>
              </a:rPr>
              <a:t> de aynı şekilde temizleriz, böylece ortalamaları bulabilir ve makine öğrenimi için hazır hale getirebiliriz. </a:t>
            </a:r>
            <a:endParaRPr lang="tr-TR" dirty="0">
              <a:solidFill>
                <a:schemeClr val="tx2"/>
              </a:solidFill>
            </a:endParaRPr>
          </a:p>
        </p:txBody>
      </p:sp>
      <p:sp>
        <p:nvSpPr>
          <p:cNvPr id="31" name="Dikdörtgen 30">
            <a:extLst>
              <a:ext uri="{FF2B5EF4-FFF2-40B4-BE49-F238E27FC236}">
                <a16:creationId xmlns:a16="http://schemas.microsoft.com/office/drawing/2014/main" id="{D9A350FD-3352-43E8-ACB2-A79C8DCE196C}"/>
              </a:ext>
            </a:extLst>
          </p:cNvPr>
          <p:cNvSpPr/>
          <p:nvPr/>
        </p:nvSpPr>
        <p:spPr>
          <a:xfrm>
            <a:off x="0" y="3605760"/>
            <a:ext cx="12192000" cy="32522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tr-TR"/>
          </a:p>
        </p:txBody>
      </p:sp>
      <p:sp>
        <p:nvSpPr>
          <p:cNvPr id="9" name="Metin Yer Tutucusu 8">
            <a:extLst>
              <a:ext uri="{FF2B5EF4-FFF2-40B4-BE49-F238E27FC236}">
                <a16:creationId xmlns:a16="http://schemas.microsoft.com/office/drawing/2014/main" id="{B074E6CD-6B22-4F59-9093-FD72B3BB1185}"/>
              </a:ext>
            </a:extLst>
          </p:cNvPr>
          <p:cNvSpPr>
            <a:spLocks noGrp="1"/>
          </p:cNvSpPr>
          <p:nvPr>
            <p:ph type="body" sz="quarter" idx="17"/>
          </p:nvPr>
        </p:nvSpPr>
        <p:spPr>
          <a:xfrm>
            <a:off x="150622" y="3670403"/>
            <a:ext cx="3886805" cy="941248"/>
          </a:xfrm>
        </p:spPr>
        <p:txBody>
          <a:bodyPr/>
          <a:lstStyle/>
          <a:p>
            <a:pPr marL="285750" indent="-285750" algn="just">
              <a:buFont typeface="Arial" panose="020B0604020202020204" pitchFamily="34" charset="0"/>
              <a:buChar char="•"/>
            </a:pPr>
            <a:r>
              <a:rPr lang="tr-TR" sz="1600" dirty="0">
                <a:latin typeface="Calibri" panose="020F0502020204030204" pitchFamily="34" charset="0"/>
                <a:cs typeface="Calibri" panose="020F0502020204030204" pitchFamily="34" charset="0"/>
              </a:rPr>
              <a:t>Erkeklerin genellikle kadınlardan daha uzun olduğunu biliyoruz. Ortalama erkek 70 inç boyunda, ortalama kadın 65 inç boyunda. </a:t>
            </a:r>
          </a:p>
        </p:txBody>
      </p:sp>
      <p:sp>
        <p:nvSpPr>
          <p:cNvPr id="17" name="Başlık 1">
            <a:extLst>
              <a:ext uri="{FF2B5EF4-FFF2-40B4-BE49-F238E27FC236}">
                <a16:creationId xmlns:a16="http://schemas.microsoft.com/office/drawing/2014/main" id="{940C6CA4-F098-4883-BD7C-DD05C637D270}"/>
              </a:ext>
            </a:extLst>
          </p:cNvPr>
          <p:cNvSpPr txBox="1">
            <a:spLocks/>
          </p:cNvSpPr>
          <p:nvPr/>
        </p:nvSpPr>
        <p:spPr>
          <a:xfrm>
            <a:off x="-1" y="2975586"/>
            <a:ext cx="2152357" cy="691147"/>
          </a:xfrm>
          <a:prstGeom prst="rect">
            <a:avLst/>
          </a:prstGeom>
        </p:spPr>
        <p:txBody>
          <a:bodyPr vert="horz" lIns="0" tIns="45720" rIns="91440" bIns="45720" rtlCol="0" anchor="ctr">
            <a:normAutofit fontScale="70000" lnSpcReduction="20000"/>
          </a:bodyPr>
          <a:lstStyle>
            <a:lvl1pPr algn="ctr" defTabSz="914400" rtl="0" eaLnBrk="1" latinLnBrk="0" hangingPunct="1">
              <a:lnSpc>
                <a:spcPct val="90000"/>
              </a:lnSpc>
              <a:spcBef>
                <a:spcPct val="0"/>
              </a:spcBef>
              <a:buNone/>
              <a:defRPr sz="4400" b="1" i="0" kern="1200" spc="-150">
                <a:solidFill>
                  <a:schemeClr val="bg1"/>
                </a:solidFill>
                <a:latin typeface="+mj-lt"/>
                <a:ea typeface="+mj-ea"/>
                <a:cs typeface="Gill Sans" panose="020B0502020104020203" pitchFamily="34" charset="-79"/>
              </a:defRPr>
            </a:lvl1pPr>
          </a:lstStyle>
          <a:p>
            <a:r>
              <a:rPr lang="tr-TR" dirty="0">
                <a:solidFill>
                  <a:schemeClr val="tx2"/>
                </a:solidFill>
              </a:rPr>
              <a:t>Uzunluk için;</a:t>
            </a:r>
          </a:p>
        </p:txBody>
      </p:sp>
      <p:pic>
        <p:nvPicPr>
          <p:cNvPr id="19" name="Resim 18">
            <a:extLst>
              <a:ext uri="{FF2B5EF4-FFF2-40B4-BE49-F238E27FC236}">
                <a16:creationId xmlns:a16="http://schemas.microsoft.com/office/drawing/2014/main" id="{9B9FFF2D-DE61-4507-A3B7-6B39993019D7}"/>
              </a:ext>
            </a:extLst>
          </p:cNvPr>
          <p:cNvPicPr>
            <a:picLocks noChangeAspect="1"/>
          </p:cNvPicPr>
          <p:nvPr/>
        </p:nvPicPr>
        <p:blipFill>
          <a:blip r:embed="rId3"/>
          <a:stretch>
            <a:fillRect/>
          </a:stretch>
        </p:blipFill>
        <p:spPr>
          <a:xfrm>
            <a:off x="150623" y="4693694"/>
            <a:ext cx="3886805" cy="1677394"/>
          </a:xfrm>
          <a:prstGeom prst="rect">
            <a:avLst/>
          </a:prstGeom>
        </p:spPr>
      </p:pic>
      <p:pic>
        <p:nvPicPr>
          <p:cNvPr id="21" name="Resim 20">
            <a:extLst>
              <a:ext uri="{FF2B5EF4-FFF2-40B4-BE49-F238E27FC236}">
                <a16:creationId xmlns:a16="http://schemas.microsoft.com/office/drawing/2014/main" id="{6B559D1E-AF45-4416-8717-822AFD1971E8}"/>
              </a:ext>
            </a:extLst>
          </p:cNvPr>
          <p:cNvPicPr>
            <a:picLocks noChangeAspect="1"/>
          </p:cNvPicPr>
          <p:nvPr/>
        </p:nvPicPr>
        <p:blipFill>
          <a:blip r:embed="rId4"/>
          <a:stretch>
            <a:fillRect/>
          </a:stretch>
        </p:blipFill>
        <p:spPr>
          <a:xfrm>
            <a:off x="4248224" y="3748711"/>
            <a:ext cx="3886805" cy="1677394"/>
          </a:xfrm>
          <a:prstGeom prst="rect">
            <a:avLst/>
          </a:prstGeom>
        </p:spPr>
      </p:pic>
      <p:pic>
        <p:nvPicPr>
          <p:cNvPr id="23" name="Resim 22">
            <a:extLst>
              <a:ext uri="{FF2B5EF4-FFF2-40B4-BE49-F238E27FC236}">
                <a16:creationId xmlns:a16="http://schemas.microsoft.com/office/drawing/2014/main" id="{23E668E8-98E3-4A55-BDF8-B1B379A0AA02}"/>
              </a:ext>
            </a:extLst>
          </p:cNvPr>
          <p:cNvPicPr>
            <a:picLocks noChangeAspect="1"/>
          </p:cNvPicPr>
          <p:nvPr/>
        </p:nvPicPr>
        <p:blipFill>
          <a:blip r:embed="rId5"/>
          <a:stretch>
            <a:fillRect/>
          </a:stretch>
        </p:blipFill>
        <p:spPr>
          <a:xfrm>
            <a:off x="8323387" y="4869270"/>
            <a:ext cx="3717990" cy="1210193"/>
          </a:xfrm>
          <a:prstGeom prst="rect">
            <a:avLst/>
          </a:prstGeom>
        </p:spPr>
      </p:pic>
      <p:sp>
        <p:nvSpPr>
          <p:cNvPr id="27" name="Metin Yer Tutucusu 8">
            <a:extLst>
              <a:ext uri="{FF2B5EF4-FFF2-40B4-BE49-F238E27FC236}">
                <a16:creationId xmlns:a16="http://schemas.microsoft.com/office/drawing/2014/main" id="{BF1B765F-4F82-40B4-9812-F49A19996DD6}"/>
              </a:ext>
            </a:extLst>
          </p:cNvPr>
          <p:cNvSpPr txBox="1">
            <a:spLocks/>
          </p:cNvSpPr>
          <p:nvPr/>
        </p:nvSpPr>
        <p:spPr>
          <a:xfrm>
            <a:off x="4248224" y="5532391"/>
            <a:ext cx="3886804" cy="888532"/>
          </a:xfrm>
          <a:prstGeom prst="rect">
            <a:avLst/>
          </a:prstGeom>
        </p:spPr>
        <p:txBody>
          <a:bodyPr vert="horz" lIns="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tr-TR" sz="1600" dirty="0">
                <a:latin typeface="Calibri" panose="020F0502020204030204" pitchFamily="34" charset="0"/>
                <a:cs typeface="Calibri" panose="020F0502020204030204" pitchFamily="34" charset="0"/>
              </a:rPr>
              <a:t>Verilerin bütünlüğünü değerlendirmek için uç değerleri kontrol ettiğimizde 4 inç boyunda duran bir dişi var. Ayrıca 1 inç boyunda bir erkek var.</a:t>
            </a:r>
          </a:p>
        </p:txBody>
      </p:sp>
      <p:sp>
        <p:nvSpPr>
          <p:cNvPr id="28" name="Metin Yer Tutucusu 8">
            <a:extLst>
              <a:ext uri="{FF2B5EF4-FFF2-40B4-BE49-F238E27FC236}">
                <a16:creationId xmlns:a16="http://schemas.microsoft.com/office/drawing/2014/main" id="{0A4BEE88-21CA-4C1F-8793-7A50678A6595}"/>
              </a:ext>
            </a:extLst>
          </p:cNvPr>
          <p:cNvSpPr txBox="1">
            <a:spLocks/>
          </p:cNvSpPr>
          <p:nvPr/>
        </p:nvSpPr>
        <p:spPr>
          <a:xfrm>
            <a:off x="8315063" y="3666733"/>
            <a:ext cx="3717992" cy="1015929"/>
          </a:xfrm>
          <a:prstGeom prst="rect">
            <a:avLst/>
          </a:prstGeom>
        </p:spPr>
        <p:txBody>
          <a:bodyPr vert="horz" lIns="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tr-TR" sz="1600" dirty="0">
                <a:latin typeface="Calibri" panose="020F0502020204030204" pitchFamily="34" charset="0"/>
                <a:cs typeface="Calibri" panose="020F0502020204030204" pitchFamily="34" charset="0"/>
              </a:rPr>
              <a:t>Burada ise 95 inç boyunda duran bir dişi var. Ayrıca 95 santim boyunda bir erkek. Sadece referans olması adına, ortalama bir NBA basketbol oyuncusu 79 inç boyundadır.</a:t>
            </a:r>
          </a:p>
        </p:txBody>
      </p:sp>
    </p:spTree>
    <p:extLst>
      <p:ext uri="{BB962C8B-B14F-4D97-AF65-F5344CB8AC3E}">
        <p14:creationId xmlns:p14="http://schemas.microsoft.com/office/powerpoint/2010/main" val="3060181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74E6D3-269D-45CC-B1AC-3040D7E62AD1}"/>
              </a:ext>
            </a:extLst>
          </p:cNvPr>
          <p:cNvSpPr>
            <a:spLocks noGrp="1"/>
          </p:cNvSpPr>
          <p:nvPr>
            <p:ph type="title"/>
          </p:nvPr>
        </p:nvSpPr>
        <p:spPr>
          <a:xfrm>
            <a:off x="2469747" y="1011361"/>
            <a:ext cx="7252505" cy="891250"/>
          </a:xfrm>
        </p:spPr>
        <p:txBody>
          <a:bodyPr/>
          <a:lstStyle/>
          <a:p>
            <a:r>
              <a:rPr lang="tr-TR" dirty="0"/>
              <a:t>Veri  Analizi</a:t>
            </a:r>
          </a:p>
        </p:txBody>
      </p:sp>
      <p:pic>
        <p:nvPicPr>
          <p:cNvPr id="4" name="Resim 3">
            <a:extLst>
              <a:ext uri="{FF2B5EF4-FFF2-40B4-BE49-F238E27FC236}">
                <a16:creationId xmlns:a16="http://schemas.microsoft.com/office/drawing/2014/main" id="{A30EDA1A-1230-45AB-8CFA-BC64AAD9C872}"/>
              </a:ext>
            </a:extLst>
          </p:cNvPr>
          <p:cNvPicPr>
            <a:picLocks noChangeAspect="1"/>
          </p:cNvPicPr>
          <p:nvPr/>
        </p:nvPicPr>
        <p:blipFill rotWithShape="1">
          <a:blip r:embed="rId2"/>
          <a:srcRect l="4779" r="5059"/>
          <a:stretch/>
        </p:blipFill>
        <p:spPr>
          <a:xfrm>
            <a:off x="1288751" y="1719282"/>
            <a:ext cx="4548553" cy="3236108"/>
          </a:xfrm>
          <a:prstGeom prst="rect">
            <a:avLst/>
          </a:prstGeom>
        </p:spPr>
      </p:pic>
      <p:sp>
        <p:nvSpPr>
          <p:cNvPr id="6" name="Metin kutusu 5">
            <a:extLst>
              <a:ext uri="{FF2B5EF4-FFF2-40B4-BE49-F238E27FC236}">
                <a16:creationId xmlns:a16="http://schemas.microsoft.com/office/drawing/2014/main" id="{C2124112-F811-4D12-BAA8-A633653208B1}"/>
              </a:ext>
            </a:extLst>
          </p:cNvPr>
          <p:cNvSpPr txBox="1"/>
          <p:nvPr/>
        </p:nvSpPr>
        <p:spPr>
          <a:xfrm>
            <a:off x="6752492" y="2011680"/>
            <a:ext cx="184731" cy="369332"/>
          </a:xfrm>
          <a:prstGeom prst="rect">
            <a:avLst/>
          </a:prstGeom>
          <a:noFill/>
        </p:spPr>
        <p:txBody>
          <a:bodyPr wrap="none" rtlCol="0">
            <a:spAutoFit/>
          </a:bodyPr>
          <a:lstStyle/>
          <a:p>
            <a:endParaRPr lang="tr-TR" dirty="0">
              <a:solidFill>
                <a:schemeClr val="bg1"/>
              </a:solidFill>
            </a:endParaRPr>
          </a:p>
        </p:txBody>
      </p:sp>
      <p:sp>
        <p:nvSpPr>
          <p:cNvPr id="8" name="Dikdörtgen 7">
            <a:extLst>
              <a:ext uri="{FF2B5EF4-FFF2-40B4-BE49-F238E27FC236}">
                <a16:creationId xmlns:a16="http://schemas.microsoft.com/office/drawing/2014/main" id="{FE19548F-12B0-41BA-A74B-07F062CE825E}"/>
              </a:ext>
            </a:extLst>
          </p:cNvPr>
          <p:cNvSpPr/>
          <p:nvPr/>
        </p:nvSpPr>
        <p:spPr>
          <a:xfrm>
            <a:off x="5837304" y="3221502"/>
            <a:ext cx="1545322" cy="166328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tr-TR"/>
          </a:p>
        </p:txBody>
      </p:sp>
      <p:sp>
        <p:nvSpPr>
          <p:cNvPr id="7" name="Metin kutusu 6">
            <a:extLst>
              <a:ext uri="{FF2B5EF4-FFF2-40B4-BE49-F238E27FC236}">
                <a16:creationId xmlns:a16="http://schemas.microsoft.com/office/drawing/2014/main" id="{A9867D92-24E9-4D55-B664-C6FDAE11E34A}"/>
              </a:ext>
            </a:extLst>
          </p:cNvPr>
          <p:cNvSpPr txBox="1"/>
          <p:nvPr/>
        </p:nvSpPr>
        <p:spPr>
          <a:xfrm>
            <a:off x="6239243" y="1719282"/>
            <a:ext cx="3953022" cy="2031325"/>
          </a:xfrm>
          <a:prstGeom prst="rect">
            <a:avLst/>
          </a:prstGeom>
          <a:noFill/>
        </p:spPr>
        <p:txBody>
          <a:bodyPr wrap="square" rtlCol="0">
            <a:spAutoFit/>
          </a:bodyPr>
          <a:lstStyle/>
          <a:p>
            <a:pPr algn="just"/>
            <a:r>
              <a:rPr lang="tr-TR" dirty="0">
                <a:solidFill>
                  <a:schemeClr val="bg1"/>
                </a:solidFill>
                <a:latin typeface="Calibri" panose="020F0502020204030204" pitchFamily="34" charset="0"/>
                <a:cs typeface="Calibri" panose="020F0502020204030204" pitchFamily="34" charset="0"/>
              </a:rPr>
              <a:t>Uzunluk değişkeni için verileri görselleştirirsek, erkeklerin ortalama olarak kadınlardan uzun olduğunu bu şekilde daha rahat görebiliriz. Aykırı değerlerden veri temizleme aşamasında kurtulmuştuk. Bu yüzden 55-80 inç arası sonuçlar görüyoruz. </a:t>
            </a:r>
          </a:p>
        </p:txBody>
      </p:sp>
      <p:pic>
        <p:nvPicPr>
          <p:cNvPr id="9" name="Resim 8">
            <a:extLst>
              <a:ext uri="{FF2B5EF4-FFF2-40B4-BE49-F238E27FC236}">
                <a16:creationId xmlns:a16="http://schemas.microsoft.com/office/drawing/2014/main" id="{FEE3D9F7-A014-4348-A9A9-8085D9E1C2A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077938" y="3498408"/>
            <a:ext cx="2516266" cy="2594205"/>
          </a:xfrm>
          <a:prstGeom prst="rect">
            <a:avLst/>
          </a:prstGeom>
        </p:spPr>
      </p:pic>
      <p:sp>
        <p:nvSpPr>
          <p:cNvPr id="10" name="Metin kutusu 9">
            <a:extLst>
              <a:ext uri="{FF2B5EF4-FFF2-40B4-BE49-F238E27FC236}">
                <a16:creationId xmlns:a16="http://schemas.microsoft.com/office/drawing/2014/main" id="{02893D65-393E-4069-983B-B377ECC78A53}"/>
              </a:ext>
            </a:extLst>
          </p:cNvPr>
          <p:cNvSpPr txBox="1"/>
          <p:nvPr/>
        </p:nvSpPr>
        <p:spPr>
          <a:xfrm>
            <a:off x="9431922" y="3519291"/>
            <a:ext cx="985970" cy="369332"/>
          </a:xfrm>
          <a:prstGeom prst="rect">
            <a:avLst/>
          </a:prstGeom>
          <a:noFill/>
        </p:spPr>
        <p:txBody>
          <a:bodyPr wrap="square" rtlCol="0">
            <a:spAutoFit/>
          </a:bodyPr>
          <a:lstStyle/>
          <a:p>
            <a:r>
              <a:rPr lang="tr-TR" dirty="0">
                <a:solidFill>
                  <a:schemeClr val="bg1"/>
                </a:solidFill>
              </a:rPr>
              <a:t>Kadın</a:t>
            </a:r>
          </a:p>
        </p:txBody>
      </p:sp>
      <p:sp>
        <p:nvSpPr>
          <p:cNvPr id="11" name="Metin kutusu 10">
            <a:extLst>
              <a:ext uri="{FF2B5EF4-FFF2-40B4-BE49-F238E27FC236}">
                <a16:creationId xmlns:a16="http://schemas.microsoft.com/office/drawing/2014/main" id="{BEE299F5-6638-41F4-A291-DEC31D574713}"/>
              </a:ext>
            </a:extLst>
          </p:cNvPr>
          <p:cNvSpPr txBox="1"/>
          <p:nvPr/>
        </p:nvSpPr>
        <p:spPr>
          <a:xfrm>
            <a:off x="8394248" y="5571936"/>
            <a:ext cx="684931" cy="369332"/>
          </a:xfrm>
          <a:prstGeom prst="rect">
            <a:avLst/>
          </a:prstGeom>
          <a:noFill/>
        </p:spPr>
        <p:txBody>
          <a:bodyPr wrap="none" rtlCol="0">
            <a:spAutoFit/>
          </a:bodyPr>
          <a:lstStyle/>
          <a:p>
            <a:r>
              <a:rPr lang="tr-TR" dirty="0">
                <a:solidFill>
                  <a:schemeClr val="bg1"/>
                </a:solidFill>
              </a:rPr>
              <a:t>Erkek</a:t>
            </a:r>
          </a:p>
        </p:txBody>
      </p:sp>
    </p:spTree>
    <p:extLst>
      <p:ext uri="{BB962C8B-B14F-4D97-AF65-F5344CB8AC3E}">
        <p14:creationId xmlns:p14="http://schemas.microsoft.com/office/powerpoint/2010/main" val="2230781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BD581D5E-B5F5-4FDB-810E-13C180C17E53}"/>
              </a:ext>
            </a:extLst>
          </p:cNvPr>
          <p:cNvPicPr>
            <a:picLocks noChangeAspect="1"/>
          </p:cNvPicPr>
          <p:nvPr/>
        </p:nvPicPr>
        <p:blipFill>
          <a:blip r:embed="rId2"/>
          <a:stretch>
            <a:fillRect/>
          </a:stretch>
        </p:blipFill>
        <p:spPr>
          <a:xfrm>
            <a:off x="10258" y="147369"/>
            <a:ext cx="4237514" cy="3959461"/>
          </a:xfrm>
          <a:prstGeom prst="rect">
            <a:avLst/>
          </a:prstGeom>
        </p:spPr>
      </p:pic>
      <p:pic>
        <p:nvPicPr>
          <p:cNvPr id="5" name="Resim 4">
            <a:extLst>
              <a:ext uri="{FF2B5EF4-FFF2-40B4-BE49-F238E27FC236}">
                <a16:creationId xmlns:a16="http://schemas.microsoft.com/office/drawing/2014/main" id="{2040ACF1-A822-4B6C-BAC7-7D57370999D3}"/>
              </a:ext>
            </a:extLst>
          </p:cNvPr>
          <p:cNvPicPr>
            <a:picLocks noChangeAspect="1"/>
          </p:cNvPicPr>
          <p:nvPr/>
        </p:nvPicPr>
        <p:blipFill>
          <a:blip r:embed="rId3"/>
          <a:stretch>
            <a:fillRect/>
          </a:stretch>
        </p:blipFill>
        <p:spPr>
          <a:xfrm>
            <a:off x="7944227" y="147369"/>
            <a:ext cx="4237515" cy="3970585"/>
          </a:xfrm>
          <a:prstGeom prst="rect">
            <a:avLst/>
          </a:prstGeom>
        </p:spPr>
      </p:pic>
      <p:pic>
        <p:nvPicPr>
          <p:cNvPr id="7" name="Resim 6">
            <a:extLst>
              <a:ext uri="{FF2B5EF4-FFF2-40B4-BE49-F238E27FC236}">
                <a16:creationId xmlns:a16="http://schemas.microsoft.com/office/drawing/2014/main" id="{2DBA1587-0F05-42E0-B20E-7EE061CF5820}"/>
              </a:ext>
            </a:extLst>
          </p:cNvPr>
          <p:cNvPicPr>
            <a:picLocks noChangeAspect="1"/>
          </p:cNvPicPr>
          <p:nvPr/>
        </p:nvPicPr>
        <p:blipFill>
          <a:blip r:embed="rId4"/>
          <a:stretch>
            <a:fillRect/>
          </a:stretch>
        </p:blipFill>
        <p:spPr>
          <a:xfrm>
            <a:off x="3974000" y="2914756"/>
            <a:ext cx="4244000" cy="3943244"/>
          </a:xfrm>
          <a:prstGeom prst="rect">
            <a:avLst/>
          </a:prstGeom>
        </p:spPr>
      </p:pic>
      <p:sp>
        <p:nvSpPr>
          <p:cNvPr id="2" name="Metin kutusu 1">
            <a:extLst>
              <a:ext uri="{FF2B5EF4-FFF2-40B4-BE49-F238E27FC236}">
                <a16:creationId xmlns:a16="http://schemas.microsoft.com/office/drawing/2014/main" id="{23241255-6E44-4B39-AD16-24A71729FC46}"/>
              </a:ext>
            </a:extLst>
          </p:cNvPr>
          <p:cNvSpPr txBox="1"/>
          <p:nvPr/>
        </p:nvSpPr>
        <p:spPr>
          <a:xfrm>
            <a:off x="4858043" y="927943"/>
            <a:ext cx="2475913" cy="1015663"/>
          </a:xfrm>
          <a:prstGeom prst="rect">
            <a:avLst/>
          </a:prstGeom>
          <a:noFill/>
        </p:spPr>
        <p:txBody>
          <a:bodyPr wrap="square" rtlCol="0">
            <a:spAutoFit/>
          </a:bodyPr>
          <a:lstStyle/>
          <a:p>
            <a:pPr algn="just"/>
            <a:r>
              <a:rPr lang="tr-TR" sz="2000" dirty="0">
                <a:solidFill>
                  <a:schemeClr val="tx2"/>
                </a:solidFill>
                <a:latin typeface="Calibri" panose="020F0502020204030204" pitchFamily="34" charset="0"/>
                <a:cs typeface="Calibri" panose="020F0502020204030204" pitchFamily="34" charset="0"/>
              </a:rPr>
              <a:t>Vücut tipine göre beslenme şekillerini analiz edersek;</a:t>
            </a:r>
          </a:p>
        </p:txBody>
      </p:sp>
    </p:spTree>
    <p:extLst>
      <p:ext uri="{BB962C8B-B14F-4D97-AF65-F5344CB8AC3E}">
        <p14:creationId xmlns:p14="http://schemas.microsoft.com/office/powerpoint/2010/main" val="3545243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Yer Tutucusu 1">
            <a:extLst>
              <a:ext uri="{FF2B5EF4-FFF2-40B4-BE49-F238E27FC236}">
                <a16:creationId xmlns:a16="http://schemas.microsoft.com/office/drawing/2014/main" id="{EFBDDE74-B187-4DEE-9066-11468FD788C9}"/>
              </a:ext>
            </a:extLst>
          </p:cNvPr>
          <p:cNvSpPr>
            <a:spLocks noGrp="1"/>
          </p:cNvSpPr>
          <p:nvPr>
            <p:ph type="body" sz="quarter" idx="12"/>
          </p:nvPr>
        </p:nvSpPr>
        <p:spPr>
          <a:xfrm>
            <a:off x="4372372" y="56787"/>
            <a:ext cx="3658010" cy="621076"/>
          </a:xfrm>
        </p:spPr>
        <p:txBody>
          <a:bodyPr>
            <a:normAutofit fontScale="92500"/>
          </a:bodyPr>
          <a:lstStyle/>
          <a:p>
            <a:pPr algn="just"/>
            <a:r>
              <a:rPr lang="tr-TR" dirty="0"/>
              <a:t>Okulu bırakanlar ve doktora mezunlarının kullandıkları kelimelerin karşılaştırması</a:t>
            </a:r>
          </a:p>
        </p:txBody>
      </p:sp>
      <p:sp>
        <p:nvSpPr>
          <p:cNvPr id="3" name="Metin Yer Tutucusu 2">
            <a:extLst>
              <a:ext uri="{FF2B5EF4-FFF2-40B4-BE49-F238E27FC236}">
                <a16:creationId xmlns:a16="http://schemas.microsoft.com/office/drawing/2014/main" id="{22A80407-9DE0-4BFE-A77D-591A32DAB947}"/>
              </a:ext>
            </a:extLst>
          </p:cNvPr>
          <p:cNvSpPr>
            <a:spLocks noGrp="1"/>
          </p:cNvSpPr>
          <p:nvPr>
            <p:ph type="body" sz="quarter" idx="14"/>
          </p:nvPr>
        </p:nvSpPr>
        <p:spPr>
          <a:xfrm>
            <a:off x="8375228" y="174277"/>
            <a:ext cx="3658010" cy="382749"/>
          </a:xfrm>
        </p:spPr>
        <p:txBody>
          <a:bodyPr/>
          <a:lstStyle/>
          <a:p>
            <a:r>
              <a:rPr lang="tr-TR" dirty="0"/>
              <a:t>Cinsiyete göre tekrar eden kelimeler;</a:t>
            </a:r>
          </a:p>
        </p:txBody>
      </p:sp>
      <p:sp>
        <p:nvSpPr>
          <p:cNvPr id="6" name="Başlık 5">
            <a:extLst>
              <a:ext uri="{FF2B5EF4-FFF2-40B4-BE49-F238E27FC236}">
                <a16:creationId xmlns:a16="http://schemas.microsoft.com/office/drawing/2014/main" id="{5C52B3CE-0CC8-4359-9B41-DD9FBB5E38DF}"/>
              </a:ext>
            </a:extLst>
          </p:cNvPr>
          <p:cNvSpPr>
            <a:spLocks noGrp="1"/>
          </p:cNvSpPr>
          <p:nvPr>
            <p:ph type="title"/>
          </p:nvPr>
        </p:nvSpPr>
        <p:spPr>
          <a:xfrm>
            <a:off x="292153" y="248162"/>
            <a:ext cx="2436980" cy="621076"/>
          </a:xfrm>
        </p:spPr>
        <p:txBody>
          <a:bodyPr>
            <a:normAutofit fontScale="90000"/>
          </a:bodyPr>
          <a:lstStyle/>
          <a:p>
            <a:r>
              <a:rPr lang="tr-TR" dirty="0"/>
              <a:t>Veri Analizi</a:t>
            </a:r>
          </a:p>
        </p:txBody>
      </p:sp>
      <p:pic>
        <p:nvPicPr>
          <p:cNvPr id="11" name="Resim 10">
            <a:extLst>
              <a:ext uri="{FF2B5EF4-FFF2-40B4-BE49-F238E27FC236}">
                <a16:creationId xmlns:a16="http://schemas.microsoft.com/office/drawing/2014/main" id="{5ABC6278-962E-4180-8AE9-0A1DFF41608F}"/>
              </a:ext>
            </a:extLst>
          </p:cNvPr>
          <p:cNvPicPr>
            <a:picLocks noChangeAspect="1"/>
          </p:cNvPicPr>
          <p:nvPr/>
        </p:nvPicPr>
        <p:blipFill>
          <a:blip r:embed="rId3"/>
          <a:stretch>
            <a:fillRect/>
          </a:stretch>
        </p:blipFill>
        <p:spPr>
          <a:xfrm>
            <a:off x="5074112" y="821533"/>
            <a:ext cx="2043775" cy="3982534"/>
          </a:xfrm>
          <a:prstGeom prst="rect">
            <a:avLst/>
          </a:prstGeom>
        </p:spPr>
      </p:pic>
      <p:pic>
        <p:nvPicPr>
          <p:cNvPr id="12" name="Resim 11">
            <a:extLst>
              <a:ext uri="{FF2B5EF4-FFF2-40B4-BE49-F238E27FC236}">
                <a16:creationId xmlns:a16="http://schemas.microsoft.com/office/drawing/2014/main" id="{87A19FB6-A16E-4E21-9408-0B1C183CE2A6}"/>
              </a:ext>
            </a:extLst>
          </p:cNvPr>
          <p:cNvPicPr>
            <a:picLocks noChangeAspect="1"/>
          </p:cNvPicPr>
          <p:nvPr/>
        </p:nvPicPr>
        <p:blipFill>
          <a:blip r:embed="rId4"/>
          <a:stretch>
            <a:fillRect/>
          </a:stretch>
        </p:blipFill>
        <p:spPr>
          <a:xfrm>
            <a:off x="9403676" y="821533"/>
            <a:ext cx="1843766" cy="3982534"/>
          </a:xfrm>
          <a:prstGeom prst="rect">
            <a:avLst/>
          </a:prstGeom>
        </p:spPr>
      </p:pic>
      <p:pic>
        <p:nvPicPr>
          <p:cNvPr id="13" name="Picture 4">
            <a:extLst>
              <a:ext uri="{FF2B5EF4-FFF2-40B4-BE49-F238E27FC236}">
                <a16:creationId xmlns:a16="http://schemas.microsoft.com/office/drawing/2014/main" id="{9F3484F6-2172-4D18-9293-9AF2026D99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230" y="4061731"/>
            <a:ext cx="3892168" cy="19170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83E0922C-6631-484B-A29D-BA3D629DD9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435" y="1998584"/>
            <a:ext cx="3843758" cy="1917038"/>
          </a:xfrm>
          <a:prstGeom prst="rect">
            <a:avLst/>
          </a:prstGeom>
          <a:noFill/>
          <a:extLst>
            <a:ext uri="{909E8E84-426E-40DD-AFC4-6F175D3DCCD1}">
              <a14:hiddenFill xmlns:a14="http://schemas.microsoft.com/office/drawing/2010/main">
                <a:solidFill>
                  <a:srgbClr val="FFFFFF"/>
                </a:solidFill>
              </a14:hiddenFill>
            </a:ext>
          </a:extLst>
        </p:spPr>
      </p:pic>
      <p:sp>
        <p:nvSpPr>
          <p:cNvPr id="7" name="Metin kutusu 6">
            <a:extLst>
              <a:ext uri="{FF2B5EF4-FFF2-40B4-BE49-F238E27FC236}">
                <a16:creationId xmlns:a16="http://schemas.microsoft.com/office/drawing/2014/main" id="{2A06D7B6-BE55-4EC5-9538-A3F22F269ACB}"/>
              </a:ext>
            </a:extLst>
          </p:cNvPr>
          <p:cNvSpPr txBox="1"/>
          <p:nvPr/>
        </p:nvSpPr>
        <p:spPr>
          <a:xfrm>
            <a:off x="173199" y="972246"/>
            <a:ext cx="4199173" cy="923330"/>
          </a:xfrm>
          <a:prstGeom prst="rect">
            <a:avLst/>
          </a:prstGeom>
          <a:noFill/>
        </p:spPr>
        <p:txBody>
          <a:bodyPr wrap="square" rtlCol="0">
            <a:spAutoFit/>
          </a:bodyPr>
          <a:lstStyle/>
          <a:p>
            <a:r>
              <a:rPr lang="tr-TR" dirty="0">
                <a:solidFill>
                  <a:schemeClr val="tx2"/>
                </a:solidFill>
              </a:rPr>
              <a:t>Okulu bırakanlar ve doktora mezunlarının kullandıkları kelimelerin  </a:t>
            </a:r>
            <a:r>
              <a:rPr lang="tr-TR" dirty="0" err="1">
                <a:solidFill>
                  <a:schemeClr val="tx2"/>
                </a:solidFill>
              </a:rPr>
              <a:t>wordcloud</a:t>
            </a:r>
            <a:r>
              <a:rPr lang="tr-TR" dirty="0">
                <a:solidFill>
                  <a:schemeClr val="tx2"/>
                </a:solidFill>
              </a:rPr>
              <a:t> ile görselleştirilmesi; </a:t>
            </a:r>
          </a:p>
        </p:txBody>
      </p:sp>
      <p:sp>
        <p:nvSpPr>
          <p:cNvPr id="4" name="Metin kutusu 3">
            <a:extLst>
              <a:ext uri="{FF2B5EF4-FFF2-40B4-BE49-F238E27FC236}">
                <a16:creationId xmlns:a16="http://schemas.microsoft.com/office/drawing/2014/main" id="{80466E65-788D-4BC6-9506-FE77F107FEB5}"/>
              </a:ext>
            </a:extLst>
          </p:cNvPr>
          <p:cNvSpPr txBox="1"/>
          <p:nvPr/>
        </p:nvSpPr>
        <p:spPr>
          <a:xfrm>
            <a:off x="4705327" y="4826675"/>
            <a:ext cx="6938553" cy="2031325"/>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just" rtl="0">
              <a:spcBef>
                <a:spcPts val="0"/>
              </a:spcBef>
              <a:spcAft>
                <a:spcPts val="800"/>
              </a:spcAft>
            </a:pPr>
            <a:r>
              <a:rPr lang="tr-TR" sz="1800" b="0" i="0" u="none" strike="noStrike" dirty="0">
                <a:solidFill>
                  <a:schemeClr val="bg1"/>
                </a:solidFill>
                <a:effectLst/>
                <a:latin typeface="Calibri" panose="020F0502020204030204" pitchFamily="34" charset="0"/>
              </a:rPr>
              <a:t> Bu verileri kullanıcı profillerinde dürüstlüğü tahmin etmek için kullanabiliriz. Bir üniversite mezununun sözleri ortalamadan aşırı derecede saptıysa, dürüst olup olmadıklarını görmek için diğer cevaplarını hızlı bir şekilde kontrol edebiliriz. Doğru profillere sahip olmak daha mutlu kullanıcılara yol açmalıdır. Bir kullanıcı yanlış bilgilere dayalı bir eşleşme elde ederse, yanlış bilgilere dayalı kötü bir eşleşmeden sonra web sitesini kullanmaya olan ilgisini daha fazla tehlikeye atabilir.</a:t>
            </a:r>
            <a:endParaRPr lang="tr-TR" b="0" dirty="0">
              <a:solidFill>
                <a:schemeClr val="bg1"/>
              </a:solidFill>
              <a:effectLst/>
            </a:endParaRPr>
          </a:p>
        </p:txBody>
      </p:sp>
    </p:spTree>
    <p:extLst>
      <p:ext uri="{BB962C8B-B14F-4D97-AF65-F5344CB8AC3E}">
        <p14:creationId xmlns:p14="http://schemas.microsoft.com/office/powerpoint/2010/main" val="3034551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17EAC056-1850-492A-8558-29E749CD0666}"/>
              </a:ext>
            </a:extLst>
          </p:cNvPr>
          <p:cNvSpPr>
            <a:spLocks noGrp="1"/>
          </p:cNvSpPr>
          <p:nvPr>
            <p:ph type="title"/>
          </p:nvPr>
        </p:nvSpPr>
        <p:spPr>
          <a:xfrm>
            <a:off x="963124" y="4147931"/>
            <a:ext cx="4169753" cy="1510748"/>
          </a:xfrm>
        </p:spPr>
        <p:txBody>
          <a:bodyPr>
            <a:normAutofit/>
          </a:bodyPr>
          <a:lstStyle/>
          <a:p>
            <a:r>
              <a:rPr lang="tr-TR" sz="4500" dirty="0"/>
              <a:t>Verilerin Modellenmesi</a:t>
            </a:r>
          </a:p>
        </p:txBody>
      </p:sp>
      <p:pic>
        <p:nvPicPr>
          <p:cNvPr id="8" name="Resim Yer Tutucusu 16" title="Dekoratif">
            <a:extLst>
              <a:ext uri="{FF2B5EF4-FFF2-40B4-BE49-F238E27FC236}">
                <a16:creationId xmlns:a16="http://schemas.microsoft.com/office/drawing/2014/main" id="{AC3246BE-E1F5-4C73-9332-75BB8A16353D}"/>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l="9132" r="9132"/>
          <a:stretch/>
        </p:blipFill>
        <p:spPr>
          <a:xfrm flipH="1">
            <a:off x="0" y="0"/>
            <a:ext cx="6096000" cy="3429000"/>
          </a:xfrm>
          <a:prstGeom prst="rect">
            <a:avLst/>
          </a:prstGeom>
          <a:solidFill>
            <a:schemeClr val="accent2">
              <a:lumMod val="75000"/>
              <a:lumOff val="25000"/>
            </a:schemeClr>
          </a:solidFill>
        </p:spPr>
      </p:pic>
      <p:sp>
        <p:nvSpPr>
          <p:cNvPr id="9" name="Metin Yer Tutucusu 7">
            <a:extLst>
              <a:ext uri="{FF2B5EF4-FFF2-40B4-BE49-F238E27FC236}">
                <a16:creationId xmlns:a16="http://schemas.microsoft.com/office/drawing/2014/main" id="{89677B28-9D79-4491-B2DA-B1200E4E120B}"/>
              </a:ext>
            </a:extLst>
          </p:cNvPr>
          <p:cNvSpPr>
            <a:spLocks noGrp="1"/>
          </p:cNvSpPr>
          <p:nvPr>
            <p:ph type="body" sz="quarter" idx="16"/>
          </p:nvPr>
        </p:nvSpPr>
        <p:spPr>
          <a:xfrm>
            <a:off x="6414052" y="1873527"/>
            <a:ext cx="5512352" cy="2963516"/>
          </a:xfrm>
        </p:spPr>
        <p:txBody>
          <a:bodyPr rtlCol="0">
            <a:noAutofit/>
          </a:bodyPr>
          <a:lstStyle/>
          <a:p>
            <a:pPr algn="just" rtl="0">
              <a:spcBef>
                <a:spcPts val="0"/>
              </a:spcBef>
              <a:spcAft>
                <a:spcPts val="800"/>
              </a:spcAft>
            </a:pPr>
            <a:r>
              <a:rPr lang="tr-TR" sz="1800" b="0" i="0" u="none" strike="noStrike" dirty="0">
                <a:solidFill>
                  <a:srgbClr val="000000"/>
                </a:solidFill>
                <a:effectLst/>
                <a:latin typeface="Calibri" panose="020F0502020204030204" pitchFamily="34" charset="0"/>
              </a:rPr>
              <a:t>Analizimizin son bölümünde Makine Öğrenimi yardımıyla verilerin modellenmesine odaklanmıştır. Buradaki genel amaç, </a:t>
            </a:r>
            <a:r>
              <a:rPr lang="tr-TR" sz="1800" b="0" i="0" u="none" strike="noStrike" dirty="0" err="1">
                <a:solidFill>
                  <a:srgbClr val="000000"/>
                </a:solidFill>
                <a:effectLst/>
                <a:latin typeface="Calibri" panose="020F0502020204030204" pitchFamily="34" charset="0"/>
              </a:rPr>
              <a:t>OkCupid</a:t>
            </a:r>
            <a:r>
              <a:rPr lang="tr-TR" sz="1800" b="0" i="0" u="none" strike="noStrike" dirty="0">
                <a:solidFill>
                  <a:srgbClr val="000000"/>
                </a:solidFill>
                <a:effectLst/>
                <a:latin typeface="Calibri" panose="020F0502020204030204" pitchFamily="34" charset="0"/>
              </a:rPr>
              <a:t> kullanıcılarının daha kolay eşleşmesine yardımcı olacak verileri tahmin edebilmektir. Verilerimiz etiketli ve biz kategorileri tahmin etmeye çalışıyoruz, bu yüzden </a:t>
            </a:r>
            <a:r>
              <a:rPr lang="tr-TR" sz="1800" b="0" i="0" u="none" strike="noStrike" dirty="0" err="1">
                <a:solidFill>
                  <a:srgbClr val="000000"/>
                </a:solidFill>
                <a:effectLst/>
                <a:latin typeface="Calibri" panose="020F0502020204030204" pitchFamily="34" charset="0"/>
              </a:rPr>
              <a:t>Naive</a:t>
            </a:r>
            <a:r>
              <a:rPr lang="tr-TR" sz="1800" b="0" i="0" u="none" strike="noStrike" dirty="0">
                <a:solidFill>
                  <a:srgbClr val="000000"/>
                </a:solidFill>
                <a:effectLst/>
                <a:latin typeface="Calibri" panose="020F0502020204030204" pitchFamily="34" charset="0"/>
              </a:rPr>
              <a:t> </a:t>
            </a:r>
            <a:r>
              <a:rPr lang="tr-TR" sz="1800" b="0" i="0" u="none" strike="noStrike" dirty="0" err="1">
                <a:solidFill>
                  <a:srgbClr val="000000"/>
                </a:solidFill>
                <a:effectLst/>
                <a:latin typeface="Calibri" panose="020F0502020204030204" pitchFamily="34" charset="0"/>
              </a:rPr>
              <a:t>Bayes</a:t>
            </a:r>
            <a:r>
              <a:rPr lang="tr-TR" sz="1800" b="0" i="0" u="none" strike="noStrike" dirty="0">
                <a:solidFill>
                  <a:srgbClr val="000000"/>
                </a:solidFill>
                <a:effectLst/>
                <a:latin typeface="Calibri" panose="020F0502020204030204" pitchFamily="34" charset="0"/>
              </a:rPr>
              <a:t> yöntemini kullanıyoruz. </a:t>
            </a:r>
            <a:r>
              <a:rPr lang="tr-TR" sz="1800" b="0" i="0" u="none" strike="noStrike" dirty="0" err="1">
                <a:solidFill>
                  <a:srgbClr val="000000"/>
                </a:solidFill>
                <a:effectLst/>
                <a:latin typeface="Calibri" panose="020F0502020204030204" pitchFamily="34" charset="0"/>
              </a:rPr>
              <a:t>Naive</a:t>
            </a:r>
            <a:r>
              <a:rPr lang="tr-TR" sz="1800" b="0" i="0" u="none" strike="noStrike" dirty="0">
                <a:solidFill>
                  <a:srgbClr val="000000"/>
                </a:solidFill>
                <a:effectLst/>
                <a:latin typeface="Calibri" panose="020F0502020204030204" pitchFamily="34" charset="0"/>
              </a:rPr>
              <a:t> </a:t>
            </a:r>
            <a:r>
              <a:rPr lang="tr-TR" sz="1800" b="0" i="0" u="none" strike="noStrike" dirty="0" err="1">
                <a:solidFill>
                  <a:srgbClr val="000000"/>
                </a:solidFill>
                <a:effectLst/>
                <a:latin typeface="Calibri" panose="020F0502020204030204" pitchFamily="34" charset="0"/>
              </a:rPr>
              <a:t>Bayes</a:t>
            </a:r>
            <a:r>
              <a:rPr lang="tr-TR" sz="1800" b="0" i="0" u="none" strike="noStrike" dirty="0">
                <a:solidFill>
                  <a:srgbClr val="000000"/>
                </a:solidFill>
                <a:effectLst/>
                <a:latin typeface="Calibri" panose="020F0502020204030204" pitchFamily="34" charset="0"/>
              </a:rPr>
              <a:t> yöntemleri, </a:t>
            </a:r>
            <a:r>
              <a:rPr lang="tr-TR" sz="1800" b="0" i="0" u="none" strike="noStrike" dirty="0" err="1">
                <a:solidFill>
                  <a:srgbClr val="000000"/>
                </a:solidFill>
                <a:effectLst/>
                <a:latin typeface="Calibri" panose="020F0502020204030204" pitchFamily="34" charset="0"/>
              </a:rPr>
              <a:t>Bayes</a:t>
            </a:r>
            <a:r>
              <a:rPr lang="tr-TR" sz="1800" b="0" i="0" u="none" strike="noStrike" dirty="0">
                <a:solidFill>
                  <a:srgbClr val="000000"/>
                </a:solidFill>
                <a:effectLst/>
                <a:latin typeface="Calibri" panose="020F0502020204030204" pitchFamily="34" charset="0"/>
              </a:rPr>
              <a:t> teoreminin her özellik çifti arasında “naif” bağımsızlık varsayımı ile uygulanmasına dayanan bir dizi denetimli öğrenme algoritmasıdır.</a:t>
            </a:r>
            <a:endParaRPr lang="tr-TR" sz="1800" b="0" dirty="0">
              <a:effectLst/>
            </a:endParaRPr>
          </a:p>
          <a:p>
            <a:pPr marL="0" indent="0" algn="just">
              <a:buNone/>
            </a:pPr>
            <a:br>
              <a:rPr lang="tr-TR" sz="1800" dirty="0"/>
            </a:br>
            <a:endParaRPr lang="tr-TR" sz="1800" dirty="0"/>
          </a:p>
        </p:txBody>
      </p:sp>
    </p:spTree>
    <p:extLst>
      <p:ext uri="{BB962C8B-B14F-4D97-AF65-F5344CB8AC3E}">
        <p14:creationId xmlns:p14="http://schemas.microsoft.com/office/powerpoint/2010/main" val="1297828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C9B5DC9-71D0-4EA1-AD74-AFA65FF57711}"/>
              </a:ext>
            </a:extLst>
          </p:cNvPr>
          <p:cNvSpPr>
            <a:spLocks noGrp="1"/>
          </p:cNvSpPr>
          <p:nvPr>
            <p:ph type="title"/>
          </p:nvPr>
        </p:nvSpPr>
        <p:spPr>
          <a:xfrm>
            <a:off x="838200" y="799721"/>
            <a:ext cx="4767262" cy="711026"/>
          </a:xfrm>
        </p:spPr>
        <p:txBody>
          <a:bodyPr/>
          <a:lstStyle/>
          <a:p>
            <a:r>
              <a:rPr lang="tr-TR" dirty="0"/>
              <a:t>Verilerin Araştırılması</a:t>
            </a:r>
          </a:p>
        </p:txBody>
      </p:sp>
      <p:sp>
        <p:nvSpPr>
          <p:cNvPr id="3" name="Metin Yer Tutucusu 2">
            <a:extLst>
              <a:ext uri="{FF2B5EF4-FFF2-40B4-BE49-F238E27FC236}">
                <a16:creationId xmlns:a16="http://schemas.microsoft.com/office/drawing/2014/main" id="{88EEA07F-4A2E-4EEB-8CC9-370DEC83B063}"/>
              </a:ext>
            </a:extLst>
          </p:cNvPr>
          <p:cNvSpPr>
            <a:spLocks noGrp="1"/>
          </p:cNvSpPr>
          <p:nvPr>
            <p:ph type="body" sz="quarter" idx="11"/>
          </p:nvPr>
        </p:nvSpPr>
        <p:spPr>
          <a:xfrm>
            <a:off x="838200" y="1548563"/>
            <a:ext cx="4767262" cy="4666707"/>
          </a:xfrm>
        </p:spPr>
        <p:txBody>
          <a:bodyPr>
            <a:normAutofit fontScale="92500" lnSpcReduction="10000"/>
          </a:bodyPr>
          <a:lstStyle/>
          <a:p>
            <a:pPr algn="just"/>
            <a:r>
              <a:rPr lang="tr-TR" sz="1800" b="0" i="0" u="none" strike="noStrike" dirty="0">
                <a:solidFill>
                  <a:srgbClr val="000000"/>
                </a:solidFill>
                <a:effectLst/>
                <a:latin typeface="Calibri" panose="020F0502020204030204" pitchFamily="34" charset="0"/>
              </a:rPr>
              <a:t>   Burada, </a:t>
            </a:r>
            <a:r>
              <a:rPr lang="tr-TR" sz="1800" b="0" i="0" u="none" strike="noStrike" dirty="0" err="1">
                <a:solidFill>
                  <a:srgbClr val="000000"/>
                </a:solidFill>
                <a:effectLst/>
                <a:latin typeface="Calibri" panose="020F0502020204030204" pitchFamily="34" charset="0"/>
              </a:rPr>
              <a:t>OkCupid</a:t>
            </a:r>
            <a:r>
              <a:rPr lang="tr-TR" sz="1800" b="0" i="0" u="none" strike="noStrike" dirty="0">
                <a:solidFill>
                  <a:srgbClr val="000000"/>
                </a:solidFill>
                <a:effectLst/>
                <a:latin typeface="Calibri" panose="020F0502020204030204" pitchFamily="34" charset="0"/>
              </a:rPr>
              <a:t> kullanıcılarını tahmin etmede farklı kategorileri kontrol ediyoruz. Elimizde birkaç değişken var. Yapabileceğimiz şeylerden biri, kümeleme için kategorileri birleştirmektir. Ancak, bunun için fazla veriye sahibiz. Yarım milyondan fazla </a:t>
            </a:r>
            <a:r>
              <a:rPr lang="tr-TR" sz="1800" b="0" i="0" u="none" strike="noStrike" dirty="0" err="1">
                <a:solidFill>
                  <a:srgbClr val="000000"/>
                </a:solidFill>
                <a:effectLst/>
                <a:latin typeface="Calibri" panose="020F0502020204030204" pitchFamily="34" charset="0"/>
              </a:rPr>
              <a:t>essay</a:t>
            </a:r>
            <a:r>
              <a:rPr lang="tr-TR" sz="1800" b="0" i="0" u="none" strike="noStrike" dirty="0">
                <a:solidFill>
                  <a:srgbClr val="000000"/>
                </a:solidFill>
                <a:effectLst/>
                <a:latin typeface="Calibri" panose="020F0502020204030204" pitchFamily="34" charset="0"/>
              </a:rPr>
              <a:t> ile, başka bir kategoriyi tahmin etmek için örneklem büyüklüğü yeterli olabilir. Yapabileceğimiz çok basit bir şey cinsiyeti tahmin etmektir. Bununla birlikte, burada kullanılacak aynı algoritmalarla eğitim, gelir veya başka herhangi bir kategoriyi tahmin edebiliriz. </a:t>
            </a:r>
          </a:p>
          <a:p>
            <a:pPr algn="just"/>
            <a:r>
              <a:rPr lang="tr-TR" sz="1800" dirty="0">
                <a:solidFill>
                  <a:srgbClr val="000000"/>
                </a:solidFill>
                <a:latin typeface="Calibri" panose="020F0502020204030204" pitchFamily="34" charset="0"/>
              </a:rPr>
              <a:t>   </a:t>
            </a:r>
            <a:r>
              <a:rPr lang="tr-TR" sz="1800" b="0" i="0" u="none" strike="noStrike" dirty="0">
                <a:solidFill>
                  <a:srgbClr val="000000"/>
                </a:solidFill>
                <a:effectLst/>
                <a:latin typeface="Calibri" panose="020F0502020204030204" pitchFamily="34" charset="0"/>
              </a:rPr>
              <a:t>İlk önce tahmin etmek için cinsiyeti kullanmamızın nedeni, en az eksik veriye sahip olmasıdır. Diğer tüm değişkenlere kıyasla cinsiyetiniz hakkında yalan söylemek de çok zordur. Başka bir kategoriyi tahmin etmek için yeterli veriye sahip değilsek, vücut tipi ve diyet gibi değişkenlerin bir kombinasyonunu da kullanabiliriz.</a:t>
            </a:r>
            <a:endParaRPr lang="tr-TR" dirty="0"/>
          </a:p>
        </p:txBody>
      </p:sp>
      <p:pic>
        <p:nvPicPr>
          <p:cNvPr id="7" name="Resim 6">
            <a:extLst>
              <a:ext uri="{FF2B5EF4-FFF2-40B4-BE49-F238E27FC236}">
                <a16:creationId xmlns:a16="http://schemas.microsoft.com/office/drawing/2014/main" id="{C069230D-4B98-4429-AAFD-B0FA1A9EE8C4}"/>
              </a:ext>
            </a:extLst>
          </p:cNvPr>
          <p:cNvPicPr>
            <a:picLocks noChangeAspect="1"/>
          </p:cNvPicPr>
          <p:nvPr/>
        </p:nvPicPr>
        <p:blipFill>
          <a:blip r:embed="rId2"/>
          <a:stretch>
            <a:fillRect/>
          </a:stretch>
        </p:blipFill>
        <p:spPr>
          <a:xfrm>
            <a:off x="6095999" y="983813"/>
            <a:ext cx="5125165" cy="5134692"/>
          </a:xfrm>
          <a:prstGeom prst="rect">
            <a:avLst/>
          </a:prstGeom>
        </p:spPr>
      </p:pic>
    </p:spTree>
    <p:extLst>
      <p:ext uri="{BB962C8B-B14F-4D97-AF65-F5344CB8AC3E}">
        <p14:creationId xmlns:p14="http://schemas.microsoft.com/office/powerpoint/2010/main" val="2373027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ikdörtgen 9">
            <a:extLst>
              <a:ext uri="{FF2B5EF4-FFF2-40B4-BE49-F238E27FC236}">
                <a16:creationId xmlns:a16="http://schemas.microsoft.com/office/drawing/2014/main" id="{5D254DB4-7A00-4FAE-900B-01F20BA4DCCB}"/>
              </a:ext>
            </a:extLst>
          </p:cNvPr>
          <p:cNvSpPr/>
          <p:nvPr/>
        </p:nvSpPr>
        <p:spPr>
          <a:xfrm>
            <a:off x="-28836" y="0"/>
            <a:ext cx="4839375" cy="68580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tr-TR"/>
          </a:p>
        </p:txBody>
      </p:sp>
      <p:pic>
        <p:nvPicPr>
          <p:cNvPr id="2" name="Resim 1">
            <a:extLst>
              <a:ext uri="{FF2B5EF4-FFF2-40B4-BE49-F238E27FC236}">
                <a16:creationId xmlns:a16="http://schemas.microsoft.com/office/drawing/2014/main" id="{A81E8A85-1133-4BF6-9551-C57BE4444417}"/>
              </a:ext>
            </a:extLst>
          </p:cNvPr>
          <p:cNvPicPr>
            <a:picLocks noChangeAspect="1"/>
          </p:cNvPicPr>
          <p:nvPr/>
        </p:nvPicPr>
        <p:blipFill>
          <a:blip r:embed="rId2"/>
          <a:stretch>
            <a:fillRect/>
          </a:stretch>
        </p:blipFill>
        <p:spPr>
          <a:xfrm>
            <a:off x="365455" y="339742"/>
            <a:ext cx="3969715" cy="4674618"/>
          </a:xfrm>
          <a:prstGeom prst="rect">
            <a:avLst/>
          </a:prstGeom>
        </p:spPr>
      </p:pic>
      <p:sp>
        <p:nvSpPr>
          <p:cNvPr id="3" name="Metin kutusu 2">
            <a:extLst>
              <a:ext uri="{FF2B5EF4-FFF2-40B4-BE49-F238E27FC236}">
                <a16:creationId xmlns:a16="http://schemas.microsoft.com/office/drawing/2014/main" id="{9829D8D8-F146-46A9-A818-58C46CE43420}"/>
              </a:ext>
            </a:extLst>
          </p:cNvPr>
          <p:cNvSpPr txBox="1"/>
          <p:nvPr/>
        </p:nvSpPr>
        <p:spPr>
          <a:xfrm>
            <a:off x="365455" y="5123477"/>
            <a:ext cx="3808980" cy="646331"/>
          </a:xfrm>
          <a:prstGeom prst="rect">
            <a:avLst/>
          </a:prstGeom>
          <a:noFill/>
        </p:spPr>
        <p:txBody>
          <a:bodyPr wrap="square" rtlCol="0">
            <a:spAutoFit/>
          </a:bodyPr>
          <a:lstStyle/>
          <a:p>
            <a:r>
              <a:rPr lang="tr-TR" dirty="0">
                <a:solidFill>
                  <a:schemeClr val="bg1"/>
                </a:solidFill>
              </a:rPr>
              <a:t>Bütün </a:t>
            </a:r>
            <a:r>
              <a:rPr lang="tr-TR" dirty="0" err="1">
                <a:solidFill>
                  <a:schemeClr val="bg1"/>
                </a:solidFill>
              </a:rPr>
              <a:t>essayleri</a:t>
            </a:r>
            <a:r>
              <a:rPr lang="tr-TR" dirty="0">
                <a:solidFill>
                  <a:schemeClr val="bg1"/>
                </a:solidFill>
              </a:rPr>
              <a:t> cinsiyet bazında tek bir sütuna indirgedik.</a:t>
            </a:r>
          </a:p>
        </p:txBody>
      </p:sp>
      <p:pic>
        <p:nvPicPr>
          <p:cNvPr id="4" name="Resim 3">
            <a:extLst>
              <a:ext uri="{FF2B5EF4-FFF2-40B4-BE49-F238E27FC236}">
                <a16:creationId xmlns:a16="http://schemas.microsoft.com/office/drawing/2014/main" id="{6AFD75BD-0383-4E16-92A3-FC073DDA79C1}"/>
              </a:ext>
            </a:extLst>
          </p:cNvPr>
          <p:cNvPicPr>
            <a:picLocks noChangeAspect="1"/>
          </p:cNvPicPr>
          <p:nvPr/>
        </p:nvPicPr>
        <p:blipFill>
          <a:blip r:embed="rId3"/>
          <a:stretch>
            <a:fillRect/>
          </a:stretch>
        </p:blipFill>
        <p:spPr>
          <a:xfrm>
            <a:off x="5151354" y="1732432"/>
            <a:ext cx="5410955" cy="2162477"/>
          </a:xfrm>
          <a:prstGeom prst="rect">
            <a:avLst/>
          </a:prstGeom>
        </p:spPr>
      </p:pic>
      <p:sp>
        <p:nvSpPr>
          <p:cNvPr id="6" name="Metin kutusu 5">
            <a:extLst>
              <a:ext uri="{FF2B5EF4-FFF2-40B4-BE49-F238E27FC236}">
                <a16:creationId xmlns:a16="http://schemas.microsoft.com/office/drawing/2014/main" id="{713AEF6E-66B6-4FB7-8FA8-31B0F0F531D2}"/>
              </a:ext>
            </a:extLst>
          </p:cNvPr>
          <p:cNvSpPr txBox="1"/>
          <p:nvPr/>
        </p:nvSpPr>
        <p:spPr>
          <a:xfrm>
            <a:off x="5083372" y="193549"/>
            <a:ext cx="6096000" cy="1538883"/>
          </a:xfrm>
          <a:prstGeom prst="rect">
            <a:avLst/>
          </a:prstGeom>
          <a:noFill/>
        </p:spPr>
        <p:txBody>
          <a:bodyPr wrap="square">
            <a:spAutoFit/>
          </a:bodyPr>
          <a:lstStyle/>
          <a:p>
            <a:r>
              <a:rPr lang="tr-TR" dirty="0">
                <a:solidFill>
                  <a:schemeClr val="tx2"/>
                </a:solidFill>
              </a:rPr>
              <a:t>    </a:t>
            </a:r>
            <a:r>
              <a:rPr lang="tr-TR" sz="2000" dirty="0" err="1">
                <a:solidFill>
                  <a:schemeClr val="tx2"/>
                </a:solidFill>
              </a:rPr>
              <a:t>Naive</a:t>
            </a:r>
            <a:r>
              <a:rPr lang="tr-TR" sz="2000" dirty="0">
                <a:solidFill>
                  <a:schemeClr val="tx2"/>
                </a:solidFill>
              </a:rPr>
              <a:t> </a:t>
            </a:r>
            <a:r>
              <a:rPr lang="tr-TR" sz="2000" dirty="0" err="1">
                <a:solidFill>
                  <a:schemeClr val="tx2"/>
                </a:solidFill>
              </a:rPr>
              <a:t>Bayes</a:t>
            </a:r>
            <a:r>
              <a:rPr lang="tr-TR" sz="2000" dirty="0">
                <a:solidFill>
                  <a:schemeClr val="tx2"/>
                </a:solidFill>
              </a:rPr>
              <a:t> için Vektör Uzay Modeli </a:t>
            </a:r>
          </a:p>
          <a:p>
            <a:endParaRPr lang="tr-TR" sz="2000" dirty="0">
              <a:solidFill>
                <a:schemeClr val="tx2"/>
              </a:solidFill>
            </a:endParaRPr>
          </a:p>
          <a:p>
            <a:r>
              <a:rPr lang="tr-TR" dirty="0">
                <a:solidFill>
                  <a:schemeClr val="tx2"/>
                </a:solidFill>
              </a:rPr>
              <a:t>İlk olarak, </a:t>
            </a:r>
            <a:r>
              <a:rPr lang="tr-TR" dirty="0" err="1">
                <a:solidFill>
                  <a:schemeClr val="tx2"/>
                </a:solidFill>
              </a:rPr>
              <a:t>essayleri</a:t>
            </a:r>
            <a:r>
              <a:rPr lang="tr-TR" dirty="0">
                <a:solidFill>
                  <a:schemeClr val="tx2"/>
                </a:solidFill>
              </a:rPr>
              <a:t> makine öğrenimi için bir arama motoru olarak hareket etmek üzere bir vektör uzay modeline dönüştürüyoruz. </a:t>
            </a:r>
          </a:p>
        </p:txBody>
      </p:sp>
      <p:sp>
        <p:nvSpPr>
          <p:cNvPr id="8" name="Metin kutusu 7">
            <a:extLst>
              <a:ext uri="{FF2B5EF4-FFF2-40B4-BE49-F238E27FC236}">
                <a16:creationId xmlns:a16="http://schemas.microsoft.com/office/drawing/2014/main" id="{EF35ECB4-B488-4683-979B-BEDB11F4ABAA}"/>
              </a:ext>
            </a:extLst>
          </p:cNvPr>
          <p:cNvSpPr txBox="1"/>
          <p:nvPr/>
        </p:nvSpPr>
        <p:spPr>
          <a:xfrm>
            <a:off x="5144170" y="3885335"/>
            <a:ext cx="6096000" cy="1200329"/>
          </a:xfrm>
          <a:prstGeom prst="rect">
            <a:avLst/>
          </a:prstGeom>
          <a:noFill/>
        </p:spPr>
        <p:txBody>
          <a:bodyPr wrap="square">
            <a:spAutoFit/>
          </a:bodyPr>
          <a:lstStyle/>
          <a:p>
            <a:r>
              <a:rPr lang="tr-TR" dirty="0">
                <a:solidFill>
                  <a:schemeClr val="tx2"/>
                </a:solidFill>
              </a:rPr>
              <a:t>Daha sonra, </a:t>
            </a:r>
            <a:r>
              <a:rPr lang="tr-TR" dirty="0" err="1">
                <a:solidFill>
                  <a:schemeClr val="tx2"/>
                </a:solidFill>
              </a:rPr>
              <a:t>multinomial</a:t>
            </a:r>
            <a:r>
              <a:rPr lang="tr-TR" dirty="0">
                <a:solidFill>
                  <a:schemeClr val="tx2"/>
                </a:solidFill>
              </a:rPr>
              <a:t> dağıtılmış veriler için </a:t>
            </a:r>
            <a:r>
              <a:rPr lang="tr-TR" dirty="0" err="1">
                <a:solidFill>
                  <a:schemeClr val="tx2"/>
                </a:solidFill>
              </a:rPr>
              <a:t>Naive</a:t>
            </a:r>
            <a:r>
              <a:rPr lang="tr-TR" dirty="0">
                <a:solidFill>
                  <a:schemeClr val="tx2"/>
                </a:solidFill>
              </a:rPr>
              <a:t> </a:t>
            </a:r>
            <a:r>
              <a:rPr lang="tr-TR" dirty="0" err="1">
                <a:solidFill>
                  <a:schemeClr val="tx2"/>
                </a:solidFill>
              </a:rPr>
              <a:t>Bayes</a:t>
            </a:r>
            <a:r>
              <a:rPr lang="tr-TR" dirty="0">
                <a:solidFill>
                  <a:schemeClr val="tx2"/>
                </a:solidFill>
              </a:rPr>
              <a:t> algoritması  olan </a:t>
            </a:r>
            <a:r>
              <a:rPr lang="tr-TR" dirty="0" err="1">
                <a:solidFill>
                  <a:schemeClr val="tx2"/>
                </a:solidFill>
              </a:rPr>
              <a:t>MultinomialNB</a:t>
            </a:r>
            <a:r>
              <a:rPr lang="tr-TR" dirty="0">
                <a:solidFill>
                  <a:schemeClr val="tx2"/>
                </a:solidFill>
              </a:rPr>
              <a:t> kullanıyoruz . </a:t>
            </a:r>
            <a:r>
              <a:rPr lang="tr-TR" dirty="0" err="1">
                <a:solidFill>
                  <a:schemeClr val="tx2"/>
                </a:solidFill>
              </a:rPr>
              <a:t>MultinominalNB</a:t>
            </a:r>
            <a:r>
              <a:rPr lang="tr-TR" dirty="0">
                <a:solidFill>
                  <a:schemeClr val="tx2"/>
                </a:solidFill>
              </a:rPr>
              <a:t> aynı zamanda metin sınıflandırmasında kullanılan iki klasik </a:t>
            </a:r>
            <a:r>
              <a:rPr lang="tr-TR" dirty="0" err="1">
                <a:solidFill>
                  <a:schemeClr val="tx2"/>
                </a:solidFill>
              </a:rPr>
              <a:t>naive</a:t>
            </a:r>
            <a:r>
              <a:rPr lang="tr-TR" dirty="0">
                <a:solidFill>
                  <a:schemeClr val="tx2"/>
                </a:solidFill>
              </a:rPr>
              <a:t> </a:t>
            </a:r>
            <a:r>
              <a:rPr lang="tr-TR" dirty="0" err="1">
                <a:solidFill>
                  <a:schemeClr val="tx2"/>
                </a:solidFill>
              </a:rPr>
              <a:t>Bayes</a:t>
            </a:r>
            <a:r>
              <a:rPr lang="tr-TR" dirty="0">
                <a:solidFill>
                  <a:schemeClr val="tx2"/>
                </a:solidFill>
              </a:rPr>
              <a:t> varyantından biridir.</a:t>
            </a:r>
            <a:endParaRPr lang="tr-TR" dirty="0"/>
          </a:p>
        </p:txBody>
      </p:sp>
      <p:pic>
        <p:nvPicPr>
          <p:cNvPr id="9" name="Resim 8">
            <a:extLst>
              <a:ext uri="{FF2B5EF4-FFF2-40B4-BE49-F238E27FC236}">
                <a16:creationId xmlns:a16="http://schemas.microsoft.com/office/drawing/2014/main" id="{98B152A0-B72F-43C9-BD1F-806B15A84846}"/>
              </a:ext>
            </a:extLst>
          </p:cNvPr>
          <p:cNvPicPr>
            <a:picLocks noChangeAspect="1"/>
          </p:cNvPicPr>
          <p:nvPr/>
        </p:nvPicPr>
        <p:blipFill>
          <a:blip r:embed="rId4"/>
          <a:stretch>
            <a:fillRect/>
          </a:stretch>
        </p:blipFill>
        <p:spPr>
          <a:xfrm>
            <a:off x="5159611" y="5123477"/>
            <a:ext cx="5325272" cy="1540974"/>
          </a:xfrm>
          <a:prstGeom prst="rect">
            <a:avLst/>
          </a:prstGeom>
        </p:spPr>
      </p:pic>
    </p:spTree>
    <p:extLst>
      <p:ext uri="{BB962C8B-B14F-4D97-AF65-F5344CB8AC3E}">
        <p14:creationId xmlns:p14="http://schemas.microsoft.com/office/powerpoint/2010/main" val="2092811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D28A456E-A9E9-40D5-A12F-9DD2B1F663A5}"/>
              </a:ext>
            </a:extLst>
          </p:cNvPr>
          <p:cNvSpPr>
            <a:spLocks noGrp="1"/>
          </p:cNvSpPr>
          <p:nvPr>
            <p:ph type="body" sz="quarter" idx="14"/>
          </p:nvPr>
        </p:nvSpPr>
        <p:spPr/>
        <p:txBody>
          <a:bodyPr/>
          <a:lstStyle/>
          <a:p>
            <a:endParaRPr lang="tr-TR"/>
          </a:p>
        </p:txBody>
      </p:sp>
      <p:sp>
        <p:nvSpPr>
          <p:cNvPr id="5" name="Metin Yer Tutucusu 4">
            <a:extLst>
              <a:ext uri="{FF2B5EF4-FFF2-40B4-BE49-F238E27FC236}">
                <a16:creationId xmlns:a16="http://schemas.microsoft.com/office/drawing/2014/main" id="{CBC699A6-E297-423D-9E4A-876F01743F28}"/>
              </a:ext>
            </a:extLst>
          </p:cNvPr>
          <p:cNvSpPr>
            <a:spLocks noGrp="1"/>
          </p:cNvSpPr>
          <p:nvPr>
            <p:ph type="body" sz="quarter" idx="16"/>
          </p:nvPr>
        </p:nvSpPr>
        <p:spPr/>
        <p:txBody>
          <a:bodyPr/>
          <a:lstStyle/>
          <a:p>
            <a:r>
              <a:rPr lang="tr-TR" dirty="0" err="1"/>
              <a:t>Naive</a:t>
            </a:r>
            <a:r>
              <a:rPr lang="tr-TR" dirty="0"/>
              <a:t> </a:t>
            </a:r>
            <a:r>
              <a:rPr lang="tr-TR" dirty="0" err="1"/>
              <a:t>Bayes</a:t>
            </a:r>
            <a:r>
              <a:rPr lang="tr-TR" dirty="0"/>
              <a:t> için Vektör Uzay </a:t>
            </a:r>
            <a:r>
              <a:rPr lang="tr-TR" dirty="0" err="1"/>
              <a:t>Modeliİlk</a:t>
            </a:r>
            <a:r>
              <a:rPr lang="tr-TR" dirty="0"/>
              <a:t> olarak, denemeleri makine öğrenimi için bir arama motoru olarak hareket etmek üzere bir vektör uzay modeline dönüştürüyoruz. Daha sonra, </a:t>
            </a:r>
            <a:r>
              <a:rPr lang="tr-TR" dirty="0" err="1"/>
              <a:t>multinomial</a:t>
            </a:r>
            <a:r>
              <a:rPr lang="tr-TR" dirty="0"/>
              <a:t> dağıtılmış veriler için </a:t>
            </a:r>
            <a:r>
              <a:rPr lang="tr-TR" dirty="0" err="1"/>
              <a:t>naive</a:t>
            </a:r>
            <a:r>
              <a:rPr lang="tr-TR" dirty="0"/>
              <a:t> </a:t>
            </a:r>
            <a:r>
              <a:rPr lang="tr-TR" dirty="0" err="1"/>
              <a:t>Bayes</a:t>
            </a:r>
            <a:r>
              <a:rPr lang="tr-TR" dirty="0"/>
              <a:t> algoritması ile </a:t>
            </a:r>
            <a:r>
              <a:rPr lang="tr-TR" dirty="0" err="1"/>
              <a:t>MultinomialNB</a:t>
            </a:r>
            <a:r>
              <a:rPr lang="tr-TR" dirty="0"/>
              <a:t> . Aynı zamanda metin sınıflandırmasında kullanılan iki klasik </a:t>
            </a:r>
            <a:r>
              <a:rPr lang="tr-TR" dirty="0" err="1"/>
              <a:t>naive</a:t>
            </a:r>
            <a:r>
              <a:rPr lang="tr-TR" dirty="0"/>
              <a:t> </a:t>
            </a:r>
            <a:r>
              <a:rPr lang="tr-TR" dirty="0" err="1"/>
              <a:t>Bayes</a:t>
            </a:r>
            <a:r>
              <a:rPr lang="tr-TR" dirty="0"/>
              <a:t> varyantından biridir</a:t>
            </a:r>
          </a:p>
        </p:txBody>
      </p:sp>
      <p:sp>
        <p:nvSpPr>
          <p:cNvPr id="6" name="Başlık 5">
            <a:extLst>
              <a:ext uri="{FF2B5EF4-FFF2-40B4-BE49-F238E27FC236}">
                <a16:creationId xmlns:a16="http://schemas.microsoft.com/office/drawing/2014/main" id="{E568FFB3-90A3-40A0-B670-A145FE5FE1AA}"/>
              </a:ext>
            </a:extLst>
          </p:cNvPr>
          <p:cNvSpPr>
            <a:spLocks noGrp="1"/>
          </p:cNvSpPr>
          <p:nvPr>
            <p:ph type="title"/>
          </p:nvPr>
        </p:nvSpPr>
        <p:spPr/>
        <p:txBody>
          <a:bodyPr/>
          <a:lstStyle/>
          <a:p>
            <a:endParaRPr lang="tr-TR"/>
          </a:p>
        </p:txBody>
      </p:sp>
      <p:pic>
        <p:nvPicPr>
          <p:cNvPr id="14" name="Resim 13">
            <a:extLst>
              <a:ext uri="{FF2B5EF4-FFF2-40B4-BE49-F238E27FC236}">
                <a16:creationId xmlns:a16="http://schemas.microsoft.com/office/drawing/2014/main" id="{62F3D52E-57B5-4734-A1E4-0B58E1934BC9}"/>
              </a:ext>
            </a:extLst>
          </p:cNvPr>
          <p:cNvPicPr>
            <a:picLocks noChangeAspect="1"/>
          </p:cNvPicPr>
          <p:nvPr/>
        </p:nvPicPr>
        <p:blipFill>
          <a:blip r:embed="rId2"/>
          <a:stretch>
            <a:fillRect/>
          </a:stretch>
        </p:blipFill>
        <p:spPr>
          <a:xfrm>
            <a:off x="285152" y="2549316"/>
            <a:ext cx="4753638" cy="1590897"/>
          </a:xfrm>
          <a:prstGeom prst="rect">
            <a:avLst/>
          </a:prstGeom>
        </p:spPr>
      </p:pic>
      <p:pic>
        <p:nvPicPr>
          <p:cNvPr id="16" name="Resim 15">
            <a:extLst>
              <a:ext uri="{FF2B5EF4-FFF2-40B4-BE49-F238E27FC236}">
                <a16:creationId xmlns:a16="http://schemas.microsoft.com/office/drawing/2014/main" id="{1DA2138E-DDA9-4B35-8E3F-FA0ED41C0D26}"/>
              </a:ext>
            </a:extLst>
          </p:cNvPr>
          <p:cNvPicPr>
            <a:picLocks noChangeAspect="1"/>
          </p:cNvPicPr>
          <p:nvPr/>
        </p:nvPicPr>
        <p:blipFill>
          <a:blip r:embed="rId3"/>
          <a:stretch>
            <a:fillRect/>
          </a:stretch>
        </p:blipFill>
        <p:spPr>
          <a:xfrm>
            <a:off x="275651" y="4984890"/>
            <a:ext cx="4762318" cy="1270743"/>
          </a:xfrm>
          <a:prstGeom prst="rect">
            <a:avLst/>
          </a:prstGeom>
        </p:spPr>
      </p:pic>
      <p:pic>
        <p:nvPicPr>
          <p:cNvPr id="18" name="Resim 17">
            <a:extLst>
              <a:ext uri="{FF2B5EF4-FFF2-40B4-BE49-F238E27FC236}">
                <a16:creationId xmlns:a16="http://schemas.microsoft.com/office/drawing/2014/main" id="{ABF44FB0-CC82-4A8D-BCC3-D9ECAEC54D75}"/>
              </a:ext>
            </a:extLst>
          </p:cNvPr>
          <p:cNvPicPr>
            <a:picLocks noChangeAspect="1"/>
          </p:cNvPicPr>
          <p:nvPr/>
        </p:nvPicPr>
        <p:blipFill>
          <a:blip r:embed="rId4"/>
          <a:stretch>
            <a:fillRect/>
          </a:stretch>
        </p:blipFill>
        <p:spPr>
          <a:xfrm>
            <a:off x="6390202" y="2479542"/>
            <a:ext cx="4925112" cy="2676899"/>
          </a:xfrm>
          <a:prstGeom prst="rect">
            <a:avLst/>
          </a:prstGeom>
        </p:spPr>
      </p:pic>
      <p:pic>
        <p:nvPicPr>
          <p:cNvPr id="20" name="Resim 19">
            <a:extLst>
              <a:ext uri="{FF2B5EF4-FFF2-40B4-BE49-F238E27FC236}">
                <a16:creationId xmlns:a16="http://schemas.microsoft.com/office/drawing/2014/main" id="{4A838082-D984-4E09-885B-DDF3EEE47A65}"/>
              </a:ext>
            </a:extLst>
          </p:cNvPr>
          <p:cNvPicPr>
            <a:picLocks noChangeAspect="1"/>
          </p:cNvPicPr>
          <p:nvPr/>
        </p:nvPicPr>
        <p:blipFill>
          <a:blip r:embed="rId5"/>
          <a:stretch>
            <a:fillRect/>
          </a:stretch>
        </p:blipFill>
        <p:spPr>
          <a:xfrm>
            <a:off x="6390202" y="5283269"/>
            <a:ext cx="3430832" cy="472753"/>
          </a:xfrm>
          <a:prstGeom prst="rect">
            <a:avLst/>
          </a:prstGeom>
        </p:spPr>
      </p:pic>
      <p:sp>
        <p:nvSpPr>
          <p:cNvPr id="21" name="Metin kutusu 20">
            <a:extLst>
              <a:ext uri="{FF2B5EF4-FFF2-40B4-BE49-F238E27FC236}">
                <a16:creationId xmlns:a16="http://schemas.microsoft.com/office/drawing/2014/main" id="{D16F7A55-B722-423C-868D-1812456ADD39}"/>
              </a:ext>
            </a:extLst>
          </p:cNvPr>
          <p:cNvSpPr txBox="1"/>
          <p:nvPr/>
        </p:nvSpPr>
        <p:spPr>
          <a:xfrm>
            <a:off x="10628243" y="4251753"/>
            <a:ext cx="184731" cy="369332"/>
          </a:xfrm>
          <a:prstGeom prst="rect">
            <a:avLst/>
          </a:prstGeom>
          <a:noFill/>
        </p:spPr>
        <p:txBody>
          <a:bodyPr wrap="none" rtlCol="0">
            <a:spAutoFit/>
          </a:bodyPr>
          <a:lstStyle/>
          <a:p>
            <a:endParaRPr lang="tr-TR" dirty="0"/>
          </a:p>
        </p:txBody>
      </p:sp>
      <p:sp>
        <p:nvSpPr>
          <p:cNvPr id="22" name="Metin kutusu 21">
            <a:extLst>
              <a:ext uri="{FF2B5EF4-FFF2-40B4-BE49-F238E27FC236}">
                <a16:creationId xmlns:a16="http://schemas.microsoft.com/office/drawing/2014/main" id="{555DB701-40F8-46E5-B4F0-F9D472526ED6}"/>
              </a:ext>
            </a:extLst>
          </p:cNvPr>
          <p:cNvSpPr txBox="1"/>
          <p:nvPr/>
        </p:nvSpPr>
        <p:spPr>
          <a:xfrm>
            <a:off x="275651" y="4170115"/>
            <a:ext cx="4762318" cy="646331"/>
          </a:xfrm>
          <a:prstGeom prst="rect">
            <a:avLst/>
          </a:prstGeom>
          <a:noFill/>
        </p:spPr>
        <p:txBody>
          <a:bodyPr wrap="square" rtlCol="0">
            <a:spAutoFit/>
          </a:bodyPr>
          <a:lstStyle/>
          <a:p>
            <a:r>
              <a:rPr lang="tr-TR" dirty="0" err="1">
                <a:solidFill>
                  <a:schemeClr val="bg1"/>
                </a:solidFill>
              </a:rPr>
              <a:t>scorelara</a:t>
            </a:r>
            <a:r>
              <a:rPr lang="tr-TR" dirty="0">
                <a:solidFill>
                  <a:schemeClr val="bg1"/>
                </a:solidFill>
              </a:rPr>
              <a:t> göre eğitim ve test doğruluk değerlerimizi buluyoruz.</a:t>
            </a:r>
          </a:p>
        </p:txBody>
      </p:sp>
    </p:spTree>
    <p:extLst>
      <p:ext uri="{BB962C8B-B14F-4D97-AF65-F5344CB8AC3E}">
        <p14:creationId xmlns:p14="http://schemas.microsoft.com/office/powerpoint/2010/main" val="2044248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9C45AB8-C84C-521A-5DD3-174C27956DAD}"/>
              </a:ext>
            </a:extLst>
          </p:cNvPr>
          <p:cNvSpPr>
            <a:spLocks noGrp="1"/>
          </p:cNvSpPr>
          <p:nvPr>
            <p:ph type="title"/>
          </p:nvPr>
        </p:nvSpPr>
        <p:spPr>
          <a:xfrm>
            <a:off x="2376982" y="836376"/>
            <a:ext cx="7252505" cy="891250"/>
          </a:xfrm>
        </p:spPr>
        <p:txBody>
          <a:bodyPr/>
          <a:lstStyle/>
          <a:p>
            <a:r>
              <a:rPr lang="tr-TR" sz="4000" dirty="0"/>
              <a:t>Projemize </a:t>
            </a:r>
            <a:r>
              <a:rPr lang="tr-TR" sz="4000" dirty="0" err="1"/>
              <a:t>Github</a:t>
            </a:r>
            <a:r>
              <a:rPr lang="tr-TR" sz="4000" dirty="0"/>
              <a:t> hesabımızdan ulaşmak isterseniz..</a:t>
            </a:r>
          </a:p>
        </p:txBody>
      </p:sp>
      <p:pic>
        <p:nvPicPr>
          <p:cNvPr id="5" name="Resim 4">
            <a:extLst>
              <a:ext uri="{FF2B5EF4-FFF2-40B4-BE49-F238E27FC236}">
                <a16:creationId xmlns:a16="http://schemas.microsoft.com/office/drawing/2014/main" id="{E1946F9C-EC13-F22A-9F78-CE631D8976FA}"/>
              </a:ext>
            </a:extLst>
          </p:cNvPr>
          <p:cNvPicPr>
            <a:picLocks noChangeAspect="1"/>
          </p:cNvPicPr>
          <p:nvPr/>
        </p:nvPicPr>
        <p:blipFill>
          <a:blip r:embed="rId2"/>
          <a:stretch>
            <a:fillRect/>
          </a:stretch>
        </p:blipFill>
        <p:spPr>
          <a:xfrm>
            <a:off x="4008783" y="2125895"/>
            <a:ext cx="4174434" cy="3708537"/>
          </a:xfrm>
          <a:prstGeom prst="rect">
            <a:avLst/>
          </a:prstGeom>
        </p:spPr>
      </p:pic>
    </p:spTree>
    <p:extLst>
      <p:ext uri="{BB962C8B-B14F-4D97-AF65-F5344CB8AC3E}">
        <p14:creationId xmlns:p14="http://schemas.microsoft.com/office/powerpoint/2010/main" val="4191746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EA9ECC17-0F57-44DF-AD98-8E7EB1E55805}"/>
              </a:ext>
            </a:extLst>
          </p:cNvPr>
          <p:cNvSpPr>
            <a:spLocks noGrp="1"/>
          </p:cNvSpPr>
          <p:nvPr>
            <p:ph type="body" sz="quarter" idx="11"/>
          </p:nvPr>
        </p:nvSpPr>
        <p:spPr>
          <a:xfrm>
            <a:off x="3657597" y="836271"/>
            <a:ext cx="8446960" cy="5185458"/>
          </a:xfrm>
        </p:spPr>
        <p:txBody>
          <a:bodyPr/>
          <a:lstStyle/>
          <a:p>
            <a:r>
              <a:rPr lang="tr-TR" dirty="0"/>
              <a:t>.</a:t>
            </a:r>
          </a:p>
        </p:txBody>
      </p:sp>
      <p:sp>
        <p:nvSpPr>
          <p:cNvPr id="4" name="Başlık 3">
            <a:extLst>
              <a:ext uri="{FF2B5EF4-FFF2-40B4-BE49-F238E27FC236}">
                <a16:creationId xmlns:a16="http://schemas.microsoft.com/office/drawing/2014/main" id="{3A8395F5-F44D-4EFE-9C31-A0CD9153E660}"/>
              </a:ext>
            </a:extLst>
          </p:cNvPr>
          <p:cNvSpPr>
            <a:spLocks noGrp="1"/>
          </p:cNvSpPr>
          <p:nvPr>
            <p:ph type="title"/>
          </p:nvPr>
        </p:nvSpPr>
        <p:spPr>
          <a:xfrm>
            <a:off x="87443" y="1745880"/>
            <a:ext cx="3570154" cy="1325563"/>
          </a:xfrm>
        </p:spPr>
        <p:txBody>
          <a:bodyPr>
            <a:normAutofit fontScale="90000"/>
          </a:bodyPr>
          <a:lstStyle/>
          <a:p>
            <a:r>
              <a:rPr lang="tr-TR" dirty="0"/>
              <a:t>Kelimelerle Cinsiyet Tahmini</a:t>
            </a:r>
          </a:p>
        </p:txBody>
      </p:sp>
      <p:pic>
        <p:nvPicPr>
          <p:cNvPr id="6" name="Resim 5">
            <a:extLst>
              <a:ext uri="{FF2B5EF4-FFF2-40B4-BE49-F238E27FC236}">
                <a16:creationId xmlns:a16="http://schemas.microsoft.com/office/drawing/2014/main" id="{516CECFC-9F8D-453D-B364-3AAE057DF795}"/>
              </a:ext>
            </a:extLst>
          </p:cNvPr>
          <p:cNvPicPr>
            <a:picLocks noChangeAspect="1"/>
          </p:cNvPicPr>
          <p:nvPr/>
        </p:nvPicPr>
        <p:blipFill>
          <a:blip r:embed="rId2"/>
          <a:stretch>
            <a:fillRect/>
          </a:stretch>
        </p:blipFill>
        <p:spPr>
          <a:xfrm>
            <a:off x="3862500" y="1744496"/>
            <a:ext cx="4230449" cy="3369007"/>
          </a:xfrm>
          <a:prstGeom prst="rect">
            <a:avLst/>
          </a:prstGeom>
        </p:spPr>
      </p:pic>
      <p:pic>
        <p:nvPicPr>
          <p:cNvPr id="8" name="Resim 7">
            <a:extLst>
              <a:ext uri="{FF2B5EF4-FFF2-40B4-BE49-F238E27FC236}">
                <a16:creationId xmlns:a16="http://schemas.microsoft.com/office/drawing/2014/main" id="{233732BE-D75E-4D9E-9498-ADA8940CCD38}"/>
              </a:ext>
            </a:extLst>
          </p:cNvPr>
          <p:cNvPicPr>
            <a:picLocks noChangeAspect="1"/>
          </p:cNvPicPr>
          <p:nvPr/>
        </p:nvPicPr>
        <p:blipFill>
          <a:blip r:embed="rId3"/>
          <a:stretch>
            <a:fillRect/>
          </a:stretch>
        </p:blipFill>
        <p:spPr>
          <a:xfrm>
            <a:off x="8329501" y="1585654"/>
            <a:ext cx="3372321" cy="3686689"/>
          </a:xfrm>
          <a:prstGeom prst="rect">
            <a:avLst/>
          </a:prstGeom>
        </p:spPr>
      </p:pic>
    </p:spTree>
    <p:extLst>
      <p:ext uri="{BB962C8B-B14F-4D97-AF65-F5344CB8AC3E}">
        <p14:creationId xmlns:p14="http://schemas.microsoft.com/office/powerpoint/2010/main" val="2869353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Yer Tutucusu 1">
            <a:extLst>
              <a:ext uri="{FF2B5EF4-FFF2-40B4-BE49-F238E27FC236}">
                <a16:creationId xmlns:a16="http://schemas.microsoft.com/office/drawing/2014/main" id="{D8928FB6-E3E8-4481-B42E-9C20D948C93E}"/>
              </a:ext>
            </a:extLst>
          </p:cNvPr>
          <p:cNvSpPr>
            <a:spLocks noGrp="1"/>
          </p:cNvSpPr>
          <p:nvPr>
            <p:ph type="body" sz="quarter" idx="12"/>
          </p:nvPr>
        </p:nvSpPr>
        <p:spPr/>
        <p:txBody>
          <a:bodyPr/>
          <a:lstStyle/>
          <a:p>
            <a:endParaRPr lang="tr-TR"/>
          </a:p>
        </p:txBody>
      </p:sp>
      <p:sp>
        <p:nvSpPr>
          <p:cNvPr id="3" name="Metin Yer Tutucusu 2">
            <a:extLst>
              <a:ext uri="{FF2B5EF4-FFF2-40B4-BE49-F238E27FC236}">
                <a16:creationId xmlns:a16="http://schemas.microsoft.com/office/drawing/2014/main" id="{731A8B0D-85D9-4F03-87EC-0E4663F993FF}"/>
              </a:ext>
            </a:extLst>
          </p:cNvPr>
          <p:cNvSpPr>
            <a:spLocks noGrp="1"/>
          </p:cNvSpPr>
          <p:nvPr>
            <p:ph type="body" sz="quarter" idx="14"/>
          </p:nvPr>
        </p:nvSpPr>
        <p:spPr/>
        <p:txBody>
          <a:bodyPr/>
          <a:lstStyle/>
          <a:p>
            <a:endParaRPr lang="tr-TR"/>
          </a:p>
        </p:txBody>
      </p:sp>
      <p:sp>
        <p:nvSpPr>
          <p:cNvPr id="4" name="Metin Yer Tutucusu 3">
            <a:extLst>
              <a:ext uri="{FF2B5EF4-FFF2-40B4-BE49-F238E27FC236}">
                <a16:creationId xmlns:a16="http://schemas.microsoft.com/office/drawing/2014/main" id="{27B58CC1-4D84-4C5B-9886-6F7C733130DD}"/>
              </a:ext>
            </a:extLst>
          </p:cNvPr>
          <p:cNvSpPr>
            <a:spLocks noGrp="1"/>
          </p:cNvSpPr>
          <p:nvPr>
            <p:ph type="body" sz="quarter" idx="15"/>
          </p:nvPr>
        </p:nvSpPr>
        <p:spPr/>
        <p:txBody>
          <a:bodyPr/>
          <a:lstStyle/>
          <a:p>
            <a:endParaRPr lang="tr-TR"/>
          </a:p>
        </p:txBody>
      </p:sp>
      <p:sp>
        <p:nvSpPr>
          <p:cNvPr id="5" name="Metin Yer Tutucusu 4">
            <a:extLst>
              <a:ext uri="{FF2B5EF4-FFF2-40B4-BE49-F238E27FC236}">
                <a16:creationId xmlns:a16="http://schemas.microsoft.com/office/drawing/2014/main" id="{9FDCE364-C558-4763-A383-ACA84B1290B8}"/>
              </a:ext>
            </a:extLst>
          </p:cNvPr>
          <p:cNvSpPr>
            <a:spLocks noGrp="1"/>
          </p:cNvSpPr>
          <p:nvPr>
            <p:ph type="body" sz="quarter" idx="16"/>
          </p:nvPr>
        </p:nvSpPr>
        <p:spPr/>
        <p:txBody>
          <a:bodyPr/>
          <a:lstStyle/>
          <a:p>
            <a:endParaRPr lang="tr-TR"/>
          </a:p>
        </p:txBody>
      </p:sp>
      <p:sp>
        <p:nvSpPr>
          <p:cNvPr id="6" name="Başlık 5">
            <a:extLst>
              <a:ext uri="{FF2B5EF4-FFF2-40B4-BE49-F238E27FC236}">
                <a16:creationId xmlns:a16="http://schemas.microsoft.com/office/drawing/2014/main" id="{F065E3C4-07BD-45B9-AFF5-77EF0CC3F189}"/>
              </a:ext>
            </a:extLst>
          </p:cNvPr>
          <p:cNvSpPr>
            <a:spLocks noGrp="1"/>
          </p:cNvSpPr>
          <p:nvPr>
            <p:ph type="title"/>
          </p:nvPr>
        </p:nvSpPr>
        <p:spPr/>
        <p:txBody>
          <a:bodyPr/>
          <a:lstStyle/>
          <a:p>
            <a:r>
              <a:rPr lang="tr-TR" dirty="0"/>
              <a:t>Cümle bazlı cinsiyet tahmini</a:t>
            </a:r>
          </a:p>
        </p:txBody>
      </p:sp>
      <p:pic>
        <p:nvPicPr>
          <p:cNvPr id="8" name="Resim 7">
            <a:extLst>
              <a:ext uri="{FF2B5EF4-FFF2-40B4-BE49-F238E27FC236}">
                <a16:creationId xmlns:a16="http://schemas.microsoft.com/office/drawing/2014/main" id="{3E88EDF9-937B-4A50-A9BA-75D566D23251}"/>
              </a:ext>
            </a:extLst>
          </p:cNvPr>
          <p:cNvPicPr>
            <a:picLocks noChangeAspect="1"/>
          </p:cNvPicPr>
          <p:nvPr/>
        </p:nvPicPr>
        <p:blipFill>
          <a:blip r:embed="rId2"/>
          <a:stretch>
            <a:fillRect/>
          </a:stretch>
        </p:blipFill>
        <p:spPr>
          <a:xfrm>
            <a:off x="318752" y="2600081"/>
            <a:ext cx="5220385" cy="3899309"/>
          </a:xfrm>
          <a:prstGeom prst="rect">
            <a:avLst/>
          </a:prstGeom>
        </p:spPr>
      </p:pic>
      <p:pic>
        <p:nvPicPr>
          <p:cNvPr id="10" name="Resim 9">
            <a:extLst>
              <a:ext uri="{FF2B5EF4-FFF2-40B4-BE49-F238E27FC236}">
                <a16:creationId xmlns:a16="http://schemas.microsoft.com/office/drawing/2014/main" id="{1FA5DCB0-B81E-4F00-95FC-D16B6A2E39F4}"/>
              </a:ext>
            </a:extLst>
          </p:cNvPr>
          <p:cNvPicPr>
            <a:picLocks noChangeAspect="1"/>
          </p:cNvPicPr>
          <p:nvPr/>
        </p:nvPicPr>
        <p:blipFill>
          <a:blip r:embed="rId3"/>
          <a:stretch>
            <a:fillRect/>
          </a:stretch>
        </p:blipFill>
        <p:spPr>
          <a:xfrm>
            <a:off x="6295056" y="2930962"/>
            <a:ext cx="5689900" cy="3568427"/>
          </a:xfrm>
          <a:prstGeom prst="rect">
            <a:avLst/>
          </a:prstGeom>
        </p:spPr>
      </p:pic>
      <p:pic>
        <p:nvPicPr>
          <p:cNvPr id="12" name="Resim 11">
            <a:extLst>
              <a:ext uri="{FF2B5EF4-FFF2-40B4-BE49-F238E27FC236}">
                <a16:creationId xmlns:a16="http://schemas.microsoft.com/office/drawing/2014/main" id="{F1F1841E-BC14-4883-94B0-963C15CF1204}"/>
              </a:ext>
            </a:extLst>
          </p:cNvPr>
          <p:cNvPicPr>
            <a:picLocks noChangeAspect="1"/>
          </p:cNvPicPr>
          <p:nvPr/>
        </p:nvPicPr>
        <p:blipFill rotWithShape="1">
          <a:blip r:embed="rId4"/>
          <a:srcRect b="39734"/>
          <a:stretch/>
        </p:blipFill>
        <p:spPr>
          <a:xfrm>
            <a:off x="6295056" y="2739538"/>
            <a:ext cx="4978195" cy="200942"/>
          </a:xfrm>
          <a:prstGeom prst="rect">
            <a:avLst/>
          </a:prstGeom>
        </p:spPr>
      </p:pic>
      <p:sp>
        <p:nvSpPr>
          <p:cNvPr id="13" name="Dikdörtgen 12">
            <a:extLst>
              <a:ext uri="{FF2B5EF4-FFF2-40B4-BE49-F238E27FC236}">
                <a16:creationId xmlns:a16="http://schemas.microsoft.com/office/drawing/2014/main" id="{2E0902F6-D2D6-4CE4-8CE3-71CF53469372}"/>
              </a:ext>
            </a:extLst>
          </p:cNvPr>
          <p:cNvSpPr/>
          <p:nvPr/>
        </p:nvSpPr>
        <p:spPr>
          <a:xfrm>
            <a:off x="11252220" y="2739538"/>
            <a:ext cx="732736" cy="222478"/>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tr-TR"/>
          </a:p>
        </p:txBody>
      </p:sp>
      <p:sp>
        <p:nvSpPr>
          <p:cNvPr id="15" name="Metin kutusu 14">
            <a:extLst>
              <a:ext uri="{FF2B5EF4-FFF2-40B4-BE49-F238E27FC236}">
                <a16:creationId xmlns:a16="http://schemas.microsoft.com/office/drawing/2014/main" id="{7B319C94-450B-492C-B287-5B4E9E6FC81F}"/>
              </a:ext>
            </a:extLst>
          </p:cNvPr>
          <p:cNvSpPr txBox="1"/>
          <p:nvPr/>
        </p:nvSpPr>
        <p:spPr>
          <a:xfrm>
            <a:off x="6295056" y="1674330"/>
            <a:ext cx="5689900" cy="646331"/>
          </a:xfrm>
          <a:prstGeom prst="rect">
            <a:avLst/>
          </a:prstGeom>
          <a:noFill/>
        </p:spPr>
        <p:txBody>
          <a:bodyPr wrap="square">
            <a:spAutoFit/>
          </a:bodyPr>
          <a:lstStyle/>
          <a:p>
            <a:pPr algn="just"/>
            <a:r>
              <a:rPr lang="tr-TR" dirty="0">
                <a:solidFill>
                  <a:schemeClr val="tx2"/>
                </a:solidFill>
              </a:rPr>
              <a:t>İkinci örnek birinciye benzer, “bir kadının denemesinden% 87.92 oranında iyi bir sonuç elde ediyoruz”. </a:t>
            </a:r>
          </a:p>
        </p:txBody>
      </p:sp>
      <p:sp>
        <p:nvSpPr>
          <p:cNvPr id="17" name="Metin kutusu 16">
            <a:extLst>
              <a:ext uri="{FF2B5EF4-FFF2-40B4-BE49-F238E27FC236}">
                <a16:creationId xmlns:a16="http://schemas.microsoft.com/office/drawing/2014/main" id="{685E61BB-61C6-4624-BAFE-6ECA4AEA0E1E}"/>
              </a:ext>
            </a:extLst>
          </p:cNvPr>
          <p:cNvSpPr txBox="1"/>
          <p:nvPr/>
        </p:nvSpPr>
        <p:spPr>
          <a:xfrm>
            <a:off x="0" y="1707750"/>
            <a:ext cx="5539137" cy="923330"/>
          </a:xfrm>
          <a:prstGeom prst="rect">
            <a:avLst/>
          </a:prstGeom>
          <a:noFill/>
        </p:spPr>
        <p:txBody>
          <a:bodyPr wrap="square">
            <a:spAutoFit/>
          </a:bodyPr>
          <a:lstStyle/>
          <a:p>
            <a:pPr algn="just"/>
            <a:r>
              <a:rPr lang="tr-TR" dirty="0">
                <a:solidFill>
                  <a:schemeClr val="tx2"/>
                </a:solidFill>
              </a:rPr>
              <a:t>İlk örnek çok basittir. Beklendiği gibi, “bir erkeğin denemesinden yüzde 96.81 olasılıkla” iyi bir sonuç alıyoruz.</a:t>
            </a:r>
            <a:endParaRPr lang="tr-TR" dirty="0"/>
          </a:p>
        </p:txBody>
      </p:sp>
    </p:spTree>
    <p:extLst>
      <p:ext uri="{BB962C8B-B14F-4D97-AF65-F5344CB8AC3E}">
        <p14:creationId xmlns:p14="http://schemas.microsoft.com/office/powerpoint/2010/main" val="3637298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AA132536-D8FE-4C41-8CBF-6C61B29C1CB4}"/>
              </a:ext>
            </a:extLst>
          </p:cNvPr>
          <p:cNvPicPr>
            <a:picLocks noChangeAspect="1"/>
          </p:cNvPicPr>
          <p:nvPr/>
        </p:nvPicPr>
        <p:blipFill>
          <a:blip r:embed="rId2"/>
          <a:stretch>
            <a:fillRect/>
          </a:stretch>
        </p:blipFill>
        <p:spPr>
          <a:xfrm>
            <a:off x="0" y="1226613"/>
            <a:ext cx="5604689" cy="3848329"/>
          </a:xfrm>
          <a:prstGeom prst="rect">
            <a:avLst/>
          </a:prstGeom>
        </p:spPr>
      </p:pic>
      <p:pic>
        <p:nvPicPr>
          <p:cNvPr id="9" name="Resim 8">
            <a:extLst>
              <a:ext uri="{FF2B5EF4-FFF2-40B4-BE49-F238E27FC236}">
                <a16:creationId xmlns:a16="http://schemas.microsoft.com/office/drawing/2014/main" id="{0FECE420-A17D-4F5B-9B25-9DC6D97E5BD4}"/>
              </a:ext>
            </a:extLst>
          </p:cNvPr>
          <p:cNvPicPr>
            <a:picLocks noChangeAspect="1"/>
          </p:cNvPicPr>
          <p:nvPr/>
        </p:nvPicPr>
        <p:blipFill>
          <a:blip r:embed="rId3"/>
          <a:stretch>
            <a:fillRect/>
          </a:stretch>
        </p:blipFill>
        <p:spPr>
          <a:xfrm>
            <a:off x="6096000" y="655138"/>
            <a:ext cx="5704959" cy="3483263"/>
          </a:xfrm>
          <a:prstGeom prst="rect">
            <a:avLst/>
          </a:prstGeom>
        </p:spPr>
      </p:pic>
      <p:pic>
        <p:nvPicPr>
          <p:cNvPr id="11" name="Resim 10">
            <a:extLst>
              <a:ext uri="{FF2B5EF4-FFF2-40B4-BE49-F238E27FC236}">
                <a16:creationId xmlns:a16="http://schemas.microsoft.com/office/drawing/2014/main" id="{CD96EF58-3954-462C-9BE4-8107CDBEEAA1}"/>
              </a:ext>
            </a:extLst>
          </p:cNvPr>
          <p:cNvPicPr>
            <a:picLocks noChangeAspect="1"/>
          </p:cNvPicPr>
          <p:nvPr/>
        </p:nvPicPr>
        <p:blipFill>
          <a:blip r:embed="rId4"/>
          <a:stretch>
            <a:fillRect/>
          </a:stretch>
        </p:blipFill>
        <p:spPr>
          <a:xfrm>
            <a:off x="6096000" y="417613"/>
            <a:ext cx="5030724" cy="239558"/>
          </a:xfrm>
          <a:prstGeom prst="rect">
            <a:avLst/>
          </a:prstGeom>
        </p:spPr>
      </p:pic>
      <p:sp>
        <p:nvSpPr>
          <p:cNvPr id="13" name="Metin kutusu 12">
            <a:extLst>
              <a:ext uri="{FF2B5EF4-FFF2-40B4-BE49-F238E27FC236}">
                <a16:creationId xmlns:a16="http://schemas.microsoft.com/office/drawing/2014/main" id="{D849E956-8A5E-457B-BFBE-C057BE0610F0}"/>
              </a:ext>
            </a:extLst>
          </p:cNvPr>
          <p:cNvSpPr txBox="1"/>
          <p:nvPr/>
        </p:nvSpPr>
        <p:spPr>
          <a:xfrm>
            <a:off x="0" y="193473"/>
            <a:ext cx="5620473" cy="923330"/>
          </a:xfrm>
          <a:prstGeom prst="rect">
            <a:avLst/>
          </a:prstGeom>
          <a:noFill/>
        </p:spPr>
        <p:txBody>
          <a:bodyPr wrap="square">
            <a:spAutoFit/>
          </a:bodyPr>
          <a:lstStyle/>
          <a:p>
            <a:pPr algn="just"/>
            <a:r>
              <a:rPr lang="tr-TR" dirty="0">
                <a:solidFill>
                  <a:schemeClr val="tx2"/>
                </a:solidFill>
              </a:rPr>
              <a:t>Anlamını tersine çevirecek basit bir cümle üzerinde akıllıca manipülasyonlar yapmaya çalışalım. Aşağıdaki örnekle başlarsak;</a:t>
            </a:r>
          </a:p>
        </p:txBody>
      </p:sp>
      <p:sp>
        <p:nvSpPr>
          <p:cNvPr id="14" name="Dikdörtgen 13">
            <a:extLst>
              <a:ext uri="{FF2B5EF4-FFF2-40B4-BE49-F238E27FC236}">
                <a16:creationId xmlns:a16="http://schemas.microsoft.com/office/drawing/2014/main" id="{000CD699-3F77-44AA-B7B5-76C8A7D56BF0}"/>
              </a:ext>
            </a:extLst>
          </p:cNvPr>
          <p:cNvSpPr/>
          <p:nvPr/>
        </p:nvSpPr>
        <p:spPr>
          <a:xfrm>
            <a:off x="11126724" y="417613"/>
            <a:ext cx="674235" cy="2375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
        <p:nvSpPr>
          <p:cNvPr id="16" name="Metin kutusu 15">
            <a:extLst>
              <a:ext uri="{FF2B5EF4-FFF2-40B4-BE49-F238E27FC236}">
                <a16:creationId xmlns:a16="http://schemas.microsoft.com/office/drawing/2014/main" id="{74AC1B4C-A6A8-40F3-8045-7A932EFE72D8}"/>
              </a:ext>
            </a:extLst>
          </p:cNvPr>
          <p:cNvSpPr txBox="1"/>
          <p:nvPr/>
        </p:nvSpPr>
        <p:spPr>
          <a:xfrm>
            <a:off x="-53009" y="5167683"/>
            <a:ext cx="5673482" cy="923330"/>
          </a:xfrm>
          <a:prstGeom prst="rect">
            <a:avLst/>
          </a:prstGeom>
          <a:noFill/>
        </p:spPr>
        <p:txBody>
          <a:bodyPr wrap="square">
            <a:spAutoFit/>
          </a:bodyPr>
          <a:lstStyle/>
          <a:p>
            <a:pPr algn="just"/>
            <a:r>
              <a:rPr lang="tr-TR" dirty="0">
                <a:solidFill>
                  <a:schemeClr val="tx2"/>
                </a:solidFill>
              </a:rPr>
              <a:t>Yukarıdaki olumlu sonucu gördükten sonra, "beğen" kelimesini "nefret" e çevirerek tam tersini elde edip edemeyeceğimizi görmeye çalışıyoruz. </a:t>
            </a:r>
          </a:p>
        </p:txBody>
      </p:sp>
      <p:sp>
        <p:nvSpPr>
          <p:cNvPr id="18" name="Metin kutusu 17">
            <a:extLst>
              <a:ext uri="{FF2B5EF4-FFF2-40B4-BE49-F238E27FC236}">
                <a16:creationId xmlns:a16="http://schemas.microsoft.com/office/drawing/2014/main" id="{A7278DE8-7B7D-4209-B951-7F846ECC092D}"/>
              </a:ext>
            </a:extLst>
          </p:cNvPr>
          <p:cNvSpPr txBox="1"/>
          <p:nvPr/>
        </p:nvSpPr>
        <p:spPr>
          <a:xfrm>
            <a:off x="6042992" y="4375926"/>
            <a:ext cx="6149008" cy="646331"/>
          </a:xfrm>
          <a:prstGeom prst="rect">
            <a:avLst/>
          </a:prstGeom>
          <a:noFill/>
        </p:spPr>
        <p:txBody>
          <a:bodyPr wrap="square">
            <a:spAutoFit/>
          </a:bodyPr>
          <a:lstStyle/>
          <a:p>
            <a:r>
              <a:rPr lang="tr-TR" dirty="0">
                <a:solidFill>
                  <a:schemeClr val="bg1"/>
                </a:solidFill>
              </a:rPr>
              <a:t>Modelimiz o kadar iyi değil, hala kullanıcıyı bir erkek olarak sınıflandırıyor, ancak daha az güvenle.</a:t>
            </a:r>
          </a:p>
        </p:txBody>
      </p:sp>
    </p:spTree>
    <p:extLst>
      <p:ext uri="{BB962C8B-B14F-4D97-AF65-F5344CB8AC3E}">
        <p14:creationId xmlns:p14="http://schemas.microsoft.com/office/powerpoint/2010/main" val="779039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6FB0CE61-D444-4F02-93CD-D283C04B12B1}"/>
              </a:ext>
            </a:extLst>
          </p:cNvPr>
          <p:cNvSpPr>
            <a:spLocks noGrp="1"/>
          </p:cNvSpPr>
          <p:nvPr>
            <p:ph type="title"/>
          </p:nvPr>
        </p:nvSpPr>
        <p:spPr/>
        <p:txBody>
          <a:bodyPr/>
          <a:lstStyle/>
          <a:p>
            <a:r>
              <a:rPr lang="tr-TR" dirty="0"/>
              <a:t>Olası İyileştirmeler</a:t>
            </a:r>
          </a:p>
        </p:txBody>
      </p:sp>
      <p:sp>
        <p:nvSpPr>
          <p:cNvPr id="5" name="Metin Yer Tutucusu 2">
            <a:extLst>
              <a:ext uri="{FF2B5EF4-FFF2-40B4-BE49-F238E27FC236}">
                <a16:creationId xmlns:a16="http://schemas.microsoft.com/office/drawing/2014/main" id="{42DBEB22-C7D5-408F-B0B8-249D5068D512}"/>
              </a:ext>
            </a:extLst>
          </p:cNvPr>
          <p:cNvSpPr txBox="1">
            <a:spLocks/>
          </p:cNvSpPr>
          <p:nvPr/>
        </p:nvSpPr>
        <p:spPr>
          <a:xfrm>
            <a:off x="5093065" y="1036399"/>
            <a:ext cx="6727873" cy="5324643"/>
          </a:xfrm>
          <a:prstGeom prst="rect">
            <a:avLst/>
          </a:prstGeom>
        </p:spPr>
        <p:txBody>
          <a:bodyPr vert="horz" lIns="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tr-TR" sz="1800" dirty="0">
                <a:latin typeface="Calibri" panose="020F0502020204030204" pitchFamily="34" charset="0"/>
              </a:rPr>
              <a:t>Modelimizin «beğenme» ve «nefret» kelimelerini nasıl doğru ayırt ettiğini görerek, kullandığımız metin analizine daha derinlemesine bakabiliriz. Bakabileceğimiz bir diğer şey n-gram.</a:t>
            </a:r>
          </a:p>
          <a:p>
            <a:pPr algn="just"/>
            <a:r>
              <a:rPr lang="tr-TR" sz="1800" dirty="0">
                <a:latin typeface="Calibri" panose="020F0502020204030204" pitchFamily="34" charset="0"/>
              </a:rPr>
              <a:t>Hesaplamalı dilbilim ve olasılık alanlarında, bir n-gram, belirli bir metin veya konuşma dizisinden bitişik bir n öğe dizisidir. Uygulamaya göre öğeler fonemler, heceler, harfler, kelimeler veya baz çiftleri olabilir. N-gramlar tipik olarak bir metin veya konuşma gövdesinden toplanır. Öğeler kelimeler olduğunda, n-gramlara zona da denebilir. </a:t>
            </a:r>
          </a:p>
          <a:p>
            <a:pPr algn="just"/>
            <a:r>
              <a:rPr lang="tr-TR" sz="1800" dirty="0">
                <a:latin typeface="Calibri" panose="020F0502020204030204" pitchFamily="34" charset="0"/>
              </a:rPr>
              <a:t>Boyut 1'in n gramı "</a:t>
            </a:r>
            <a:r>
              <a:rPr lang="tr-TR" sz="1800" dirty="0" err="1">
                <a:latin typeface="Calibri" panose="020F0502020204030204" pitchFamily="34" charset="0"/>
              </a:rPr>
              <a:t>unigram</a:t>
            </a:r>
            <a:r>
              <a:rPr lang="tr-TR" sz="1800" dirty="0">
                <a:latin typeface="Calibri" panose="020F0502020204030204" pitchFamily="34" charset="0"/>
              </a:rPr>
              <a:t>" olarak adlandırılır; boyut 2 bir "</a:t>
            </a:r>
            <a:r>
              <a:rPr lang="tr-TR" sz="1800" dirty="0" err="1">
                <a:latin typeface="Calibri" panose="020F0502020204030204" pitchFamily="34" charset="0"/>
              </a:rPr>
              <a:t>bigram</a:t>
            </a:r>
            <a:r>
              <a:rPr lang="tr-TR" sz="1800" dirty="0">
                <a:latin typeface="Calibri" panose="020F0502020204030204" pitchFamily="34" charset="0"/>
              </a:rPr>
              <a:t>" (veya daha az yaygın olarak "</a:t>
            </a:r>
            <a:r>
              <a:rPr lang="tr-TR" sz="1800" dirty="0" err="1">
                <a:latin typeface="Calibri" panose="020F0502020204030204" pitchFamily="34" charset="0"/>
              </a:rPr>
              <a:t>digram</a:t>
            </a:r>
            <a:r>
              <a:rPr lang="tr-TR" sz="1800" dirty="0">
                <a:latin typeface="Calibri" panose="020F0502020204030204" pitchFamily="34" charset="0"/>
              </a:rPr>
              <a:t>"); boyut 3 bir "</a:t>
            </a:r>
            <a:r>
              <a:rPr lang="tr-TR" sz="1800" dirty="0" err="1">
                <a:latin typeface="Calibri" panose="020F0502020204030204" pitchFamily="34" charset="0"/>
              </a:rPr>
              <a:t>trigram</a:t>
            </a:r>
            <a:r>
              <a:rPr lang="tr-TR" sz="1800" dirty="0">
                <a:latin typeface="Calibri" panose="020F0502020204030204" pitchFamily="34" charset="0"/>
              </a:rPr>
              <a:t>" </a:t>
            </a:r>
            <a:r>
              <a:rPr lang="tr-TR" sz="1800" dirty="0" err="1">
                <a:latin typeface="Calibri" panose="020F0502020204030204" pitchFamily="34" charset="0"/>
              </a:rPr>
              <a:t>dır</a:t>
            </a:r>
            <a:r>
              <a:rPr lang="tr-TR" sz="1800" dirty="0">
                <a:latin typeface="Calibri" panose="020F0502020204030204" pitchFamily="34" charset="0"/>
              </a:rPr>
              <a:t>. Daha büyük boyutlara bazen modern dilde n değeri denir, örneğin "dört gram", "beş gram" vb. Daha önce kullanılan örneğimizden basit bir örnek olabilir. Bir </a:t>
            </a:r>
            <a:r>
              <a:rPr lang="tr-TR" sz="1800" dirty="0" err="1">
                <a:latin typeface="Calibri" panose="020F0502020204030204" pitchFamily="34" charset="0"/>
              </a:rPr>
              <a:t>unigram</a:t>
            </a:r>
            <a:r>
              <a:rPr lang="tr-TR" sz="1800" dirty="0">
                <a:latin typeface="Calibri" panose="020F0502020204030204" pitchFamily="34" charset="0"/>
              </a:rPr>
              <a:t> için: "Ben" "nefret ediyorum" "bilgisayarlardan". Bu, terimden daha fazla etkilenecektir: genellikle erkeklerle ilişkili olan bilgisayarlar. İki gram için: "Nefret ediyorum" "bilgisayarlardan nefret ediyorum". Bu, genellikle erkeklerle ilişkili olmayan "bilgisayarlardan nefret etme" teriminden daha fazla etkilenecektir.</a:t>
            </a:r>
          </a:p>
        </p:txBody>
      </p:sp>
    </p:spTree>
    <p:extLst>
      <p:ext uri="{BB962C8B-B14F-4D97-AF65-F5344CB8AC3E}">
        <p14:creationId xmlns:p14="http://schemas.microsoft.com/office/powerpoint/2010/main" val="1250141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Dikdörtgen 17">
            <a:extLst>
              <a:ext uri="{FF2B5EF4-FFF2-40B4-BE49-F238E27FC236}">
                <a16:creationId xmlns:a16="http://schemas.microsoft.com/office/drawing/2014/main" id="{2105CC08-9972-405C-B334-18F97E300B20}"/>
              </a:ext>
            </a:extLst>
          </p:cNvPr>
          <p:cNvSpPr/>
          <p:nvPr/>
        </p:nvSpPr>
        <p:spPr>
          <a:xfrm>
            <a:off x="0" y="0"/>
            <a:ext cx="5474148" cy="4134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Yer Tutucusu 4">
            <a:extLst>
              <a:ext uri="{FF2B5EF4-FFF2-40B4-BE49-F238E27FC236}">
                <a16:creationId xmlns:a16="http://schemas.microsoft.com/office/drawing/2014/main" id="{D1F9E649-8350-432C-8F6B-E758F861D7AE}"/>
              </a:ext>
            </a:extLst>
          </p:cNvPr>
          <p:cNvSpPr>
            <a:spLocks noGrp="1"/>
          </p:cNvSpPr>
          <p:nvPr>
            <p:ph type="body" sz="quarter" idx="16"/>
          </p:nvPr>
        </p:nvSpPr>
        <p:spPr>
          <a:xfrm>
            <a:off x="6426304" y="3871190"/>
            <a:ext cx="5474148" cy="844855"/>
          </a:xfrm>
        </p:spPr>
        <p:txBody>
          <a:bodyPr>
            <a:noAutofit/>
          </a:bodyPr>
          <a:lstStyle/>
          <a:p>
            <a:pPr marL="0" indent="0">
              <a:buNone/>
            </a:pPr>
            <a:r>
              <a:rPr lang="tr-TR" sz="1800" dirty="0" err="1"/>
              <a:t>Random</a:t>
            </a:r>
            <a:r>
              <a:rPr lang="tr-TR" sz="1800" dirty="0"/>
              <a:t> </a:t>
            </a:r>
            <a:r>
              <a:rPr lang="tr-TR" sz="1800" dirty="0" err="1"/>
              <a:t>Forest</a:t>
            </a:r>
            <a:r>
              <a:rPr lang="tr-TR" sz="1800" dirty="0"/>
              <a:t> sınıflandırıcısında, eğitim verilerinde yüzde 98 oranında inanılmaz bir doğruluk elde ediyoruz, ancak gördüğümüz </a:t>
            </a:r>
            <a:r>
              <a:rPr lang="tr-TR" sz="1800" dirty="0" err="1"/>
              <a:t>overfit</a:t>
            </a:r>
            <a:r>
              <a:rPr lang="tr-TR" sz="1800" dirty="0"/>
              <a:t> model.</a:t>
            </a:r>
          </a:p>
        </p:txBody>
      </p:sp>
      <p:pic>
        <p:nvPicPr>
          <p:cNvPr id="9" name="Resim 8">
            <a:extLst>
              <a:ext uri="{FF2B5EF4-FFF2-40B4-BE49-F238E27FC236}">
                <a16:creationId xmlns:a16="http://schemas.microsoft.com/office/drawing/2014/main" id="{361CBB4F-C285-4707-946D-0846F3FEC752}"/>
              </a:ext>
            </a:extLst>
          </p:cNvPr>
          <p:cNvPicPr>
            <a:picLocks noChangeAspect="1"/>
          </p:cNvPicPr>
          <p:nvPr/>
        </p:nvPicPr>
        <p:blipFill>
          <a:blip r:embed="rId2"/>
          <a:stretch>
            <a:fillRect/>
          </a:stretch>
        </p:blipFill>
        <p:spPr>
          <a:xfrm>
            <a:off x="110260" y="106275"/>
            <a:ext cx="4952070" cy="3084553"/>
          </a:xfrm>
          <a:prstGeom prst="rect">
            <a:avLst/>
          </a:prstGeom>
        </p:spPr>
      </p:pic>
      <p:pic>
        <p:nvPicPr>
          <p:cNvPr id="11" name="Resim 10">
            <a:extLst>
              <a:ext uri="{FF2B5EF4-FFF2-40B4-BE49-F238E27FC236}">
                <a16:creationId xmlns:a16="http://schemas.microsoft.com/office/drawing/2014/main" id="{4CD4AC69-17AB-4821-86F8-517F6EEF4BF5}"/>
              </a:ext>
            </a:extLst>
          </p:cNvPr>
          <p:cNvPicPr>
            <a:picLocks noChangeAspect="1"/>
          </p:cNvPicPr>
          <p:nvPr/>
        </p:nvPicPr>
        <p:blipFill>
          <a:blip r:embed="rId3"/>
          <a:stretch>
            <a:fillRect/>
          </a:stretch>
        </p:blipFill>
        <p:spPr>
          <a:xfrm>
            <a:off x="6426304" y="151313"/>
            <a:ext cx="4878798" cy="1806962"/>
          </a:xfrm>
          <a:prstGeom prst="rect">
            <a:avLst/>
          </a:prstGeom>
        </p:spPr>
      </p:pic>
      <p:pic>
        <p:nvPicPr>
          <p:cNvPr id="13" name="Resim 12">
            <a:extLst>
              <a:ext uri="{FF2B5EF4-FFF2-40B4-BE49-F238E27FC236}">
                <a16:creationId xmlns:a16="http://schemas.microsoft.com/office/drawing/2014/main" id="{22FE050D-CE35-4527-885D-12E2111D131C}"/>
              </a:ext>
            </a:extLst>
          </p:cNvPr>
          <p:cNvPicPr>
            <a:picLocks noChangeAspect="1"/>
          </p:cNvPicPr>
          <p:nvPr/>
        </p:nvPicPr>
        <p:blipFill>
          <a:blip r:embed="rId4"/>
          <a:stretch>
            <a:fillRect/>
          </a:stretch>
        </p:blipFill>
        <p:spPr>
          <a:xfrm>
            <a:off x="6426304" y="1958275"/>
            <a:ext cx="4878798" cy="1830849"/>
          </a:xfrm>
          <a:prstGeom prst="rect">
            <a:avLst/>
          </a:prstGeom>
        </p:spPr>
      </p:pic>
      <p:sp>
        <p:nvSpPr>
          <p:cNvPr id="15" name="Metin kutusu 14">
            <a:extLst>
              <a:ext uri="{FF2B5EF4-FFF2-40B4-BE49-F238E27FC236}">
                <a16:creationId xmlns:a16="http://schemas.microsoft.com/office/drawing/2014/main" id="{7E0E97BD-11F2-4441-85D0-530B511E43B9}"/>
              </a:ext>
            </a:extLst>
          </p:cNvPr>
          <p:cNvSpPr txBox="1"/>
          <p:nvPr/>
        </p:nvSpPr>
        <p:spPr>
          <a:xfrm>
            <a:off x="110260" y="3208323"/>
            <a:ext cx="5146505" cy="646331"/>
          </a:xfrm>
          <a:prstGeom prst="rect">
            <a:avLst/>
          </a:prstGeom>
          <a:noFill/>
        </p:spPr>
        <p:txBody>
          <a:bodyPr wrap="square">
            <a:spAutoFit/>
          </a:bodyPr>
          <a:lstStyle/>
          <a:p>
            <a:r>
              <a:rPr lang="tr-TR" dirty="0" err="1">
                <a:solidFill>
                  <a:schemeClr val="tx2"/>
                </a:solidFill>
              </a:rPr>
              <a:t>Bigrams</a:t>
            </a:r>
            <a:r>
              <a:rPr lang="tr-TR" dirty="0">
                <a:solidFill>
                  <a:schemeClr val="tx2"/>
                </a:solidFill>
              </a:rPr>
              <a:t> sonuçları 73/71 modeli daha iyidir ama </a:t>
            </a:r>
            <a:r>
              <a:rPr lang="tr-TR" dirty="0" err="1">
                <a:solidFill>
                  <a:schemeClr val="tx2"/>
                </a:solidFill>
              </a:rPr>
              <a:t>overfit</a:t>
            </a:r>
            <a:r>
              <a:rPr lang="tr-TR" dirty="0">
                <a:solidFill>
                  <a:schemeClr val="tx2"/>
                </a:solidFill>
              </a:rPr>
              <a:t> olmuş bir model. Bunu atlamalıyız.</a:t>
            </a:r>
          </a:p>
        </p:txBody>
      </p:sp>
      <p:sp>
        <p:nvSpPr>
          <p:cNvPr id="17" name="Metin kutusu 16">
            <a:extLst>
              <a:ext uri="{FF2B5EF4-FFF2-40B4-BE49-F238E27FC236}">
                <a16:creationId xmlns:a16="http://schemas.microsoft.com/office/drawing/2014/main" id="{D12369BA-6FC5-455B-B304-3D92DA3ACEAF}"/>
              </a:ext>
            </a:extLst>
          </p:cNvPr>
          <p:cNvSpPr txBox="1"/>
          <p:nvPr/>
        </p:nvSpPr>
        <p:spPr>
          <a:xfrm>
            <a:off x="2510708" y="5028905"/>
            <a:ext cx="6122504" cy="1477328"/>
          </a:xfrm>
          <a:prstGeom prst="rect">
            <a:avLst/>
          </a:prstGeom>
          <a:noFill/>
        </p:spPr>
        <p:txBody>
          <a:bodyPr wrap="square">
            <a:spAutoFit/>
          </a:bodyPr>
          <a:lstStyle/>
          <a:p>
            <a:pPr algn="just"/>
            <a:r>
              <a:rPr lang="tr-TR" dirty="0">
                <a:solidFill>
                  <a:schemeClr val="tx2"/>
                </a:solidFill>
              </a:rPr>
              <a:t>N-gramların uygulanması daha iyi sonuçlar verebilse de, </a:t>
            </a:r>
            <a:r>
              <a:rPr lang="tr-TR" dirty="0" err="1">
                <a:solidFill>
                  <a:schemeClr val="tx2"/>
                </a:solidFill>
              </a:rPr>
              <a:t>random</a:t>
            </a:r>
            <a:r>
              <a:rPr lang="tr-TR" dirty="0">
                <a:solidFill>
                  <a:schemeClr val="tx2"/>
                </a:solidFill>
              </a:rPr>
              <a:t> </a:t>
            </a:r>
            <a:r>
              <a:rPr lang="tr-TR" dirty="0" err="1">
                <a:solidFill>
                  <a:schemeClr val="tx2"/>
                </a:solidFill>
              </a:rPr>
              <a:t>forest</a:t>
            </a:r>
            <a:r>
              <a:rPr lang="tr-TR" dirty="0">
                <a:solidFill>
                  <a:schemeClr val="tx2"/>
                </a:solidFill>
              </a:rPr>
              <a:t> gibi diğer sınıflandırıcıları reddetmemeliyiz. Oryantasyon, diyet ve boy gibi makalelerimize daha fazla değişken ekleseydik, belki de bu kadar iyi performans göstermeyen diğer sınıflandırıcılar daha yararlı olurdu.</a:t>
            </a:r>
          </a:p>
        </p:txBody>
      </p:sp>
    </p:spTree>
    <p:extLst>
      <p:ext uri="{BB962C8B-B14F-4D97-AF65-F5344CB8AC3E}">
        <p14:creationId xmlns:p14="http://schemas.microsoft.com/office/powerpoint/2010/main" val="241130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96DBE169-BA91-4B17-9AF2-4BAD528BEE06}"/>
              </a:ext>
            </a:extLst>
          </p:cNvPr>
          <p:cNvSpPr>
            <a:spLocks noGrp="1"/>
          </p:cNvSpPr>
          <p:nvPr>
            <p:ph type="title"/>
          </p:nvPr>
        </p:nvSpPr>
        <p:spPr>
          <a:xfrm>
            <a:off x="739106" y="1676542"/>
            <a:ext cx="4698352" cy="1420689"/>
          </a:xfrm>
        </p:spPr>
        <p:txBody>
          <a:bodyPr rtlCol="0">
            <a:normAutofit/>
          </a:bodyPr>
          <a:lstStyle/>
          <a:p>
            <a:pPr rtl="0"/>
            <a:r>
              <a:rPr lang="tr-TR" dirty="0" err="1"/>
              <a:t>OkCupid</a:t>
            </a:r>
            <a:r>
              <a:rPr lang="tr-TR" dirty="0"/>
              <a:t> için Sonuçlar ve Öneriler</a:t>
            </a:r>
          </a:p>
        </p:txBody>
      </p:sp>
      <p:sp>
        <p:nvSpPr>
          <p:cNvPr id="15" name="Metin kutusu 14">
            <a:extLst>
              <a:ext uri="{FF2B5EF4-FFF2-40B4-BE49-F238E27FC236}">
                <a16:creationId xmlns:a16="http://schemas.microsoft.com/office/drawing/2014/main" id="{57FA4419-A84F-47A4-A38F-5E2229D6EBFA}"/>
              </a:ext>
            </a:extLst>
          </p:cNvPr>
          <p:cNvSpPr txBox="1"/>
          <p:nvPr/>
        </p:nvSpPr>
        <p:spPr>
          <a:xfrm>
            <a:off x="6202017" y="1109932"/>
            <a:ext cx="5804452" cy="5457904"/>
          </a:xfrm>
          <a:prstGeom prst="rect">
            <a:avLst/>
          </a:prstGeom>
          <a:noFill/>
        </p:spPr>
        <p:txBody>
          <a:bodyPr wrap="square">
            <a:spAutoFit/>
          </a:bodyPr>
          <a:lstStyle/>
          <a:p>
            <a:pPr algn="just" rtl="0">
              <a:spcBef>
                <a:spcPts val="0"/>
              </a:spcBef>
              <a:spcAft>
                <a:spcPts val="800"/>
              </a:spcAft>
            </a:pPr>
            <a:r>
              <a:rPr lang="tr-TR" sz="1800" b="0" i="0" u="none" strike="noStrike" dirty="0">
                <a:solidFill>
                  <a:srgbClr val="000000"/>
                </a:solidFill>
                <a:effectLst/>
                <a:latin typeface="Calibri" panose="020F0502020204030204" pitchFamily="34" charset="0"/>
              </a:rPr>
              <a:t>Bu çalışmada, </a:t>
            </a:r>
            <a:r>
              <a:rPr lang="tr-TR" sz="1800" b="0" i="0" u="none" strike="noStrike" dirty="0" err="1">
                <a:solidFill>
                  <a:srgbClr val="000000"/>
                </a:solidFill>
                <a:effectLst/>
                <a:latin typeface="Calibri" panose="020F0502020204030204" pitchFamily="34" charset="0"/>
              </a:rPr>
              <a:t>OkCupid</a:t>
            </a:r>
            <a:r>
              <a:rPr lang="tr-TR" sz="1800" b="0" i="0" u="none" strike="noStrike" dirty="0">
                <a:solidFill>
                  <a:srgbClr val="000000"/>
                </a:solidFill>
                <a:effectLst/>
                <a:latin typeface="Calibri" panose="020F0502020204030204" pitchFamily="34" charset="0"/>
              </a:rPr>
              <a:t> ve kullanıcılarına yardımcı olabilecek bazı sonuçlar bulunmaktadır. Daha fazla veri elde etmeye, tutarsız kullanıcıları filtrelemeye ve kullanıcılara yönelik önerilere odaklanıyoruz. Daha fazla veri almak, birçok değişkene sahip olmak için harika bir iş çıkarır, böylece kullanıcılar bazılarına karşı çok az veya hiç cevap veremezler. Ancak, veriler </a:t>
            </a:r>
            <a:r>
              <a:rPr lang="tr-TR" sz="1800" b="0" i="0" u="none" strike="noStrike" dirty="0" err="1">
                <a:solidFill>
                  <a:srgbClr val="000000"/>
                </a:solidFill>
                <a:effectLst/>
                <a:latin typeface="Calibri" panose="020F0502020204030204" pitchFamily="34" charset="0"/>
              </a:rPr>
              <a:t>OkCupid</a:t>
            </a:r>
            <a:r>
              <a:rPr lang="tr-TR" sz="1800" b="0" i="0" u="none" strike="noStrike" dirty="0">
                <a:solidFill>
                  <a:srgbClr val="000000"/>
                </a:solidFill>
                <a:effectLst/>
                <a:latin typeface="Calibri" panose="020F0502020204030204" pitchFamily="34" charset="0"/>
              </a:rPr>
              <a:t> için kullanıcılarından daha önemlidir. Rakiplerini yenmek için platformunu geliştirmek için kullanılabilir. Örneğin, </a:t>
            </a:r>
            <a:r>
              <a:rPr lang="tr-TR" sz="1800" b="0" i="0" u="none" strike="noStrike" dirty="0" err="1">
                <a:solidFill>
                  <a:srgbClr val="000000"/>
                </a:solidFill>
                <a:effectLst/>
                <a:latin typeface="Calibri" panose="020F0502020204030204" pitchFamily="34" charset="0"/>
              </a:rPr>
              <a:t>OkCupid</a:t>
            </a:r>
            <a:r>
              <a:rPr lang="tr-TR" sz="1800" b="0" i="0" u="none" strike="noStrike" dirty="0">
                <a:solidFill>
                  <a:srgbClr val="000000"/>
                </a:solidFill>
                <a:effectLst/>
                <a:latin typeface="Calibri" panose="020F0502020204030204" pitchFamily="34" charset="0"/>
              </a:rPr>
              <a:t>, kullanıcılarına bir ortakta en çok hangi 5 değişkeni aradıklarını soran anonim bir anket gönderebilir. Ya da kullanıcıların en çok neyi filtrelediğini görmek için kör bir çalışma bile yapabilirler. Kullanıcıların geliri ve eğitimi en çok önemsediklerini varsayalım, </a:t>
            </a:r>
            <a:r>
              <a:rPr lang="tr-TR" sz="1800" b="0" i="0" u="none" strike="noStrike" dirty="0" err="1">
                <a:solidFill>
                  <a:srgbClr val="000000"/>
                </a:solidFill>
                <a:effectLst/>
                <a:latin typeface="Calibri" panose="020F0502020204030204" pitchFamily="34" charset="0"/>
              </a:rPr>
              <a:t>OkCupid</a:t>
            </a:r>
            <a:r>
              <a:rPr lang="tr-TR" sz="1800" b="0" i="0" u="none" strike="noStrike" dirty="0">
                <a:solidFill>
                  <a:srgbClr val="000000"/>
                </a:solidFill>
                <a:effectLst/>
                <a:latin typeface="Calibri" panose="020F0502020204030204" pitchFamily="34" charset="0"/>
              </a:rPr>
              <a:t> yanıtların alınmasını sağlamak için her şeyi yapmalıdır. Geliri paylaşmayı reddetmek veya eğitim için "uzay kampı" bile, kullanıcıların istediklerini elde etmelerine yardımcı olmak için gelecekteki çalışmalar için yararlı olmayabilir.</a:t>
            </a:r>
            <a:endParaRPr lang="tr-TR" b="0" dirty="0">
              <a:effectLst/>
            </a:endParaRPr>
          </a:p>
          <a:p>
            <a:pPr algn="just"/>
            <a:br>
              <a:rPr lang="tr-TR" dirty="0"/>
            </a:br>
            <a:endParaRPr lang="tr-TR" dirty="0"/>
          </a:p>
        </p:txBody>
      </p:sp>
    </p:spTree>
    <p:extLst>
      <p:ext uri="{BB962C8B-B14F-4D97-AF65-F5344CB8AC3E}">
        <p14:creationId xmlns:p14="http://schemas.microsoft.com/office/powerpoint/2010/main" val="2424630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AFE62395-AFDE-469B-A2CF-D0C32ABC8658}"/>
              </a:ext>
            </a:extLst>
          </p:cNvPr>
          <p:cNvSpPr>
            <a:spLocks noGrp="1"/>
          </p:cNvSpPr>
          <p:nvPr>
            <p:ph type="title"/>
          </p:nvPr>
        </p:nvSpPr>
        <p:spPr>
          <a:xfrm>
            <a:off x="440634" y="917240"/>
            <a:ext cx="3786809" cy="1772951"/>
          </a:xfrm>
        </p:spPr>
        <p:txBody>
          <a:bodyPr>
            <a:normAutofit fontScale="90000"/>
          </a:bodyPr>
          <a:lstStyle/>
          <a:p>
            <a:r>
              <a:rPr lang="tr-TR" dirty="0"/>
              <a:t>Tutarsız Kullanıcıları Filtreleme</a:t>
            </a:r>
          </a:p>
        </p:txBody>
      </p:sp>
      <p:sp>
        <p:nvSpPr>
          <p:cNvPr id="7" name="Metin kutusu 6">
            <a:extLst>
              <a:ext uri="{FF2B5EF4-FFF2-40B4-BE49-F238E27FC236}">
                <a16:creationId xmlns:a16="http://schemas.microsoft.com/office/drawing/2014/main" id="{53C0F043-3F89-4682-A1D7-E4C0C3AA1C51}"/>
              </a:ext>
            </a:extLst>
          </p:cNvPr>
          <p:cNvSpPr txBox="1"/>
          <p:nvPr/>
        </p:nvSpPr>
        <p:spPr>
          <a:xfrm>
            <a:off x="4939746" y="44487"/>
            <a:ext cx="6930887" cy="4072910"/>
          </a:xfrm>
          <a:prstGeom prst="rect">
            <a:avLst/>
          </a:prstGeom>
          <a:noFill/>
        </p:spPr>
        <p:txBody>
          <a:bodyPr wrap="square">
            <a:spAutoFit/>
          </a:bodyPr>
          <a:lstStyle/>
          <a:p>
            <a:pPr algn="just" rtl="0">
              <a:spcBef>
                <a:spcPts val="0"/>
              </a:spcBef>
              <a:spcAft>
                <a:spcPts val="800"/>
              </a:spcAft>
            </a:pPr>
            <a:r>
              <a:rPr lang="tr-TR" sz="1800" b="0" i="0" u="none" strike="noStrike" dirty="0">
                <a:solidFill>
                  <a:srgbClr val="000000"/>
                </a:solidFill>
                <a:effectLst/>
                <a:latin typeface="Calibri" panose="020F0502020204030204" pitchFamily="34" charset="0"/>
              </a:rPr>
              <a:t>Hiçbir şey çevrimiçi bir eşleşme bulmaktan ve avlandığınızı öğrenmekten daha sinir bozucu değildir. ”</a:t>
            </a:r>
            <a:r>
              <a:rPr lang="tr-TR" sz="1800" b="0" i="0" u="none" strike="noStrike" dirty="0" err="1">
                <a:solidFill>
                  <a:srgbClr val="000000"/>
                </a:solidFill>
                <a:effectLst/>
                <a:latin typeface="Calibri" panose="020F0502020204030204" pitchFamily="34" charset="0"/>
              </a:rPr>
              <a:t>Catfished</a:t>
            </a:r>
            <a:r>
              <a:rPr lang="tr-TR" sz="1800" b="0" i="0" u="none" strike="noStrike" dirty="0">
                <a:solidFill>
                  <a:srgbClr val="000000"/>
                </a:solidFill>
                <a:effectLst/>
                <a:latin typeface="Calibri" panose="020F0502020204030204" pitchFamily="34" charset="0"/>
              </a:rPr>
              <a:t>“, urban </a:t>
            </a:r>
            <a:r>
              <a:rPr lang="tr-TR" sz="1800" b="0" i="0" u="none" strike="noStrike" dirty="0" err="1">
                <a:solidFill>
                  <a:srgbClr val="000000"/>
                </a:solidFill>
                <a:effectLst/>
                <a:latin typeface="Calibri" panose="020F0502020204030204" pitchFamily="34" charset="0"/>
              </a:rPr>
              <a:t>dictionary</a:t>
            </a:r>
            <a:r>
              <a:rPr lang="tr-TR" sz="1800" b="0" i="0" u="none" strike="noStrike" dirty="0">
                <a:solidFill>
                  <a:srgbClr val="000000"/>
                </a:solidFill>
                <a:effectLst/>
                <a:latin typeface="Calibri" panose="020F0502020204030204" pitchFamily="34" charset="0"/>
              </a:rPr>
              <a:t> tarafından ”çevrimiçi yanlış bilgilerle aldatılmak" olarak tanımlanmaktadır. Bu, bir kullanıcının profilindeki tutarsız yanıtlarla izlenebilir. </a:t>
            </a:r>
            <a:r>
              <a:rPr lang="tr-TR" sz="1800" b="0" i="0" u="none" strike="noStrike" dirty="0" err="1">
                <a:solidFill>
                  <a:srgbClr val="000000"/>
                </a:solidFill>
                <a:effectLst/>
                <a:latin typeface="Calibri" panose="020F0502020204030204" pitchFamily="34" charset="0"/>
              </a:rPr>
              <a:t>Okcupid'in</a:t>
            </a:r>
            <a:r>
              <a:rPr lang="tr-TR" sz="1800" b="0" i="0" u="none" strike="noStrike" dirty="0">
                <a:solidFill>
                  <a:srgbClr val="000000"/>
                </a:solidFill>
                <a:effectLst/>
                <a:latin typeface="Calibri" panose="020F0502020204030204" pitchFamily="34" charset="0"/>
              </a:rPr>
              <a:t> bunu önleyebileceği bazı yollar, benzer yanıt kategorilerini ortalamayla karşılaştırmaktır. Örneğin, 19 yaşındaki bir üniversite öğrencisi milyoner olduysa, diğer 19 yaşındaki üniversite öğrencilerinin kazandıklarıyla karşılaştırılmalıdır. Hesaplarını yasaklamak yerine, </a:t>
            </a:r>
            <a:r>
              <a:rPr lang="tr-TR" sz="1800" b="0" i="0" u="none" strike="noStrike" dirty="0" err="1">
                <a:solidFill>
                  <a:srgbClr val="000000"/>
                </a:solidFill>
                <a:effectLst/>
                <a:latin typeface="Calibri" panose="020F0502020204030204" pitchFamily="34" charset="0"/>
              </a:rPr>
              <a:t>OkCupid</a:t>
            </a:r>
            <a:r>
              <a:rPr lang="tr-TR" sz="1800" b="0" i="0" u="none" strike="noStrike" dirty="0">
                <a:solidFill>
                  <a:srgbClr val="000000"/>
                </a:solidFill>
                <a:effectLst/>
                <a:latin typeface="Calibri" panose="020F0502020204030204" pitchFamily="34" charset="0"/>
              </a:rPr>
              <a:t> onlara diğer tutarsız kullanıcılarla daha az eşleşme veya eşleşme verebilir. </a:t>
            </a:r>
            <a:r>
              <a:rPr lang="tr-TR" sz="1800" b="0" i="0" u="none" strike="noStrike" dirty="0" err="1">
                <a:solidFill>
                  <a:srgbClr val="000000"/>
                </a:solidFill>
                <a:effectLst/>
                <a:latin typeface="Calibri" panose="020F0502020204030204" pitchFamily="34" charset="0"/>
              </a:rPr>
              <a:t>Okcupid'in</a:t>
            </a:r>
            <a:r>
              <a:rPr lang="tr-TR" sz="1800" b="0" i="0" u="none" strike="noStrike" dirty="0">
                <a:solidFill>
                  <a:srgbClr val="000000"/>
                </a:solidFill>
                <a:effectLst/>
                <a:latin typeface="Calibri" panose="020F0502020204030204" pitchFamily="34" charset="0"/>
              </a:rPr>
              <a:t> tutarsız kullanıcıları doğrudan yasaklamamasının nedeni, bazen kullanıcının gerçekten dürüst olmasıdır. Ayrıca, kullanıcıların yasaklanması </a:t>
            </a:r>
            <a:r>
              <a:rPr lang="tr-TR" sz="1800" b="0" i="0" u="none" strike="noStrike" dirty="0" err="1">
                <a:solidFill>
                  <a:srgbClr val="000000"/>
                </a:solidFill>
                <a:effectLst/>
                <a:latin typeface="Calibri" panose="020F0502020204030204" pitchFamily="34" charset="0"/>
              </a:rPr>
              <a:t>OkCupid</a:t>
            </a:r>
            <a:r>
              <a:rPr lang="tr-TR" sz="1800" b="0" i="0" u="none" strike="noStrike" dirty="0">
                <a:solidFill>
                  <a:srgbClr val="000000"/>
                </a:solidFill>
                <a:effectLst/>
                <a:latin typeface="Calibri" panose="020F0502020204030204" pitchFamily="34" charset="0"/>
              </a:rPr>
              <a:t> için genel olarak daha az gelir getirecektir.</a:t>
            </a:r>
            <a:endParaRPr lang="tr-TR" b="0" dirty="0">
              <a:effectLst/>
            </a:endParaRPr>
          </a:p>
          <a:p>
            <a:pPr algn="just"/>
            <a:br>
              <a:rPr lang="tr-TR" dirty="0"/>
            </a:br>
            <a:endParaRPr lang="tr-TR" dirty="0"/>
          </a:p>
        </p:txBody>
      </p:sp>
      <p:sp>
        <p:nvSpPr>
          <p:cNvPr id="9" name="Metin kutusu 8">
            <a:extLst>
              <a:ext uri="{FF2B5EF4-FFF2-40B4-BE49-F238E27FC236}">
                <a16:creationId xmlns:a16="http://schemas.microsoft.com/office/drawing/2014/main" id="{0DD65C34-509C-4E4F-A34E-DFB4D4898919}"/>
              </a:ext>
            </a:extLst>
          </p:cNvPr>
          <p:cNvSpPr txBox="1"/>
          <p:nvPr/>
        </p:nvSpPr>
        <p:spPr>
          <a:xfrm>
            <a:off x="0" y="3853070"/>
            <a:ext cx="6930886" cy="2585323"/>
          </a:xfrm>
          <a:prstGeom prst="rect">
            <a:avLst/>
          </a:prstGeom>
          <a:noFill/>
        </p:spPr>
        <p:txBody>
          <a:bodyPr wrap="square">
            <a:spAutoFit/>
          </a:bodyPr>
          <a:lstStyle/>
          <a:p>
            <a:pPr algn="just" rtl="0">
              <a:spcBef>
                <a:spcPts val="0"/>
              </a:spcBef>
              <a:spcAft>
                <a:spcPts val="800"/>
              </a:spcAft>
            </a:pPr>
            <a:r>
              <a:rPr lang="tr-TR" sz="1800" b="0" i="0" u="none" strike="noStrike" dirty="0">
                <a:solidFill>
                  <a:srgbClr val="000000"/>
                </a:solidFill>
                <a:effectLst/>
                <a:latin typeface="Calibri" panose="020F0502020204030204" pitchFamily="34" charset="0"/>
              </a:rPr>
              <a:t>Bir kullanıcının yanıt vermesinin zor olduğunu veya iyi bir tam profilin daha kaliteli eşleşmelerle sonuçlanacağının farkında olmadığını varsayalım. Tam bir profil, kullanıcılar için dürüstlük ve şeffaflık anlamına gelebilir. Bu, kör bir tarih hissine yol açabilecek zayıf bir profilden çok daha iyidir. Kullanıcılara yardımcı olmak için </a:t>
            </a:r>
            <a:r>
              <a:rPr lang="tr-TR" sz="1800" b="0" i="0" u="none" strike="noStrike" dirty="0" err="1">
                <a:solidFill>
                  <a:srgbClr val="000000"/>
                </a:solidFill>
                <a:effectLst/>
                <a:latin typeface="Calibri" panose="020F0502020204030204" pitchFamily="34" charset="0"/>
              </a:rPr>
              <a:t>OkCupid</a:t>
            </a:r>
            <a:r>
              <a:rPr lang="tr-TR" sz="1800" b="0" i="0" u="none" strike="noStrike" dirty="0">
                <a:solidFill>
                  <a:srgbClr val="000000"/>
                </a:solidFill>
                <a:effectLst/>
                <a:latin typeface="Calibri" panose="020F0502020204030204" pitchFamily="34" charset="0"/>
              </a:rPr>
              <a:t>, kullanıcıların profillerini otomatik olarak tamamlamalarına yardımcı olmak veya hatta kullanıcıları olumlu takviye yoluyla teşvik etmek için Makine Öğrenimi tahminlerini kullanabilir. Tam profiller için rozetler kazanılabilir.</a:t>
            </a:r>
            <a:br>
              <a:rPr lang="tr-TR" dirty="0"/>
            </a:br>
            <a:endParaRPr lang="tr-TR" dirty="0"/>
          </a:p>
        </p:txBody>
      </p:sp>
      <p:sp>
        <p:nvSpPr>
          <p:cNvPr id="10" name="Dikdörtgen 9">
            <a:extLst>
              <a:ext uri="{FF2B5EF4-FFF2-40B4-BE49-F238E27FC236}">
                <a16:creationId xmlns:a16="http://schemas.microsoft.com/office/drawing/2014/main" id="{1B6379E5-A4E7-4E07-A30D-16A514229A64}"/>
              </a:ext>
            </a:extLst>
          </p:cNvPr>
          <p:cNvSpPr/>
          <p:nvPr/>
        </p:nvSpPr>
        <p:spPr>
          <a:xfrm>
            <a:off x="7116417" y="3564835"/>
            <a:ext cx="5075583" cy="3293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Başlık 2">
            <a:extLst>
              <a:ext uri="{FF2B5EF4-FFF2-40B4-BE49-F238E27FC236}">
                <a16:creationId xmlns:a16="http://schemas.microsoft.com/office/drawing/2014/main" id="{ECD76BF4-0032-4DE6-A2B3-EC9ABCF2ED8A}"/>
              </a:ext>
            </a:extLst>
          </p:cNvPr>
          <p:cNvSpPr txBox="1">
            <a:spLocks/>
          </p:cNvSpPr>
          <p:nvPr/>
        </p:nvSpPr>
        <p:spPr>
          <a:xfrm>
            <a:off x="7760803" y="4491775"/>
            <a:ext cx="3786809" cy="1772951"/>
          </a:xfrm>
          <a:prstGeom prst="rect">
            <a:avLst/>
          </a:prstGeom>
        </p:spPr>
        <p:txBody>
          <a:bodyPr vert="horz" lIns="0" tIns="45720" rIns="91440" bIns="45720" rtlCol="0" anchor="t">
            <a:normAutofit fontScale="97500"/>
          </a:bodyPr>
          <a:lstStyle>
            <a:lvl1pPr algn="l" defTabSz="914400" rtl="0" eaLnBrk="1" latinLnBrk="0" hangingPunct="1">
              <a:lnSpc>
                <a:spcPct val="90000"/>
              </a:lnSpc>
              <a:spcBef>
                <a:spcPct val="0"/>
              </a:spcBef>
              <a:buNone/>
              <a:defRPr sz="4400" b="1" i="0" kern="1200" spc="-150">
                <a:solidFill>
                  <a:schemeClr val="bg1"/>
                </a:solidFill>
                <a:latin typeface="+mj-lt"/>
                <a:ea typeface="+mj-ea"/>
                <a:cs typeface="Gill Sans" panose="020B0502020104020203" pitchFamily="34" charset="-79"/>
              </a:defRPr>
            </a:lvl1pPr>
          </a:lstStyle>
          <a:p>
            <a:r>
              <a:rPr lang="tr-TR" dirty="0"/>
              <a:t>Kullanıcılar İçin Öneri</a:t>
            </a:r>
          </a:p>
        </p:txBody>
      </p:sp>
    </p:spTree>
    <p:extLst>
      <p:ext uri="{BB962C8B-B14F-4D97-AF65-F5344CB8AC3E}">
        <p14:creationId xmlns:p14="http://schemas.microsoft.com/office/powerpoint/2010/main" val="2578568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BAAFDF4-DF3B-4933-A1AD-6DE07153CB1C}"/>
              </a:ext>
            </a:extLst>
          </p:cNvPr>
          <p:cNvSpPr>
            <a:spLocks noGrp="1"/>
          </p:cNvSpPr>
          <p:nvPr>
            <p:ph type="title"/>
          </p:nvPr>
        </p:nvSpPr>
        <p:spPr>
          <a:xfrm>
            <a:off x="2565399" y="2537750"/>
            <a:ext cx="7252505" cy="891250"/>
          </a:xfrm>
        </p:spPr>
        <p:txBody>
          <a:bodyPr/>
          <a:lstStyle/>
          <a:p>
            <a:r>
              <a:rPr lang="tr-TR" dirty="0"/>
              <a:t>Bizi dinlediğiniz için teşekkürler…</a:t>
            </a:r>
          </a:p>
        </p:txBody>
      </p:sp>
    </p:spTree>
    <p:extLst>
      <p:ext uri="{BB962C8B-B14F-4D97-AF65-F5344CB8AC3E}">
        <p14:creationId xmlns:p14="http://schemas.microsoft.com/office/powerpoint/2010/main" val="3999990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577946A2-8DCE-4047-9CAE-38128B4BAF3B}"/>
              </a:ext>
            </a:extLst>
          </p:cNvPr>
          <p:cNvSpPr>
            <a:spLocks noGrp="1"/>
          </p:cNvSpPr>
          <p:nvPr>
            <p:ph type="body" sz="quarter" idx="11"/>
          </p:nvPr>
        </p:nvSpPr>
        <p:spPr>
          <a:xfrm>
            <a:off x="0" y="1828800"/>
            <a:ext cx="12192000" cy="5029199"/>
          </a:xfrm>
        </p:spPr>
        <p:txBody>
          <a:bodyPr rtlCol="0"/>
          <a:lstStyle/>
          <a:p>
            <a:pPr algn="just" rtl="0"/>
            <a:r>
              <a:rPr lang="tr-TR" dirty="0">
                <a:solidFill>
                  <a:srgbClr val="002060"/>
                </a:solidFill>
              </a:rPr>
              <a:t>.</a:t>
            </a:r>
          </a:p>
        </p:txBody>
      </p:sp>
      <p:sp>
        <p:nvSpPr>
          <p:cNvPr id="8" name="Başlık 7">
            <a:extLst>
              <a:ext uri="{FF2B5EF4-FFF2-40B4-BE49-F238E27FC236}">
                <a16:creationId xmlns:a16="http://schemas.microsoft.com/office/drawing/2014/main" id="{3BE52921-898C-4569-9D8A-F1C5E0ABE804}"/>
              </a:ext>
            </a:extLst>
          </p:cNvPr>
          <p:cNvSpPr>
            <a:spLocks noGrp="1"/>
          </p:cNvSpPr>
          <p:nvPr>
            <p:ph type="title"/>
          </p:nvPr>
        </p:nvSpPr>
        <p:spPr>
          <a:xfrm>
            <a:off x="5278053" y="330268"/>
            <a:ext cx="6435524" cy="1325563"/>
          </a:xfrm>
        </p:spPr>
        <p:txBody>
          <a:bodyPr rtlCol="0"/>
          <a:lstStyle/>
          <a:p>
            <a:pPr rtl="0"/>
            <a:r>
              <a:rPr lang="tr-TR" dirty="0"/>
              <a:t>Projenin Amacı ve </a:t>
            </a:r>
            <a:br>
              <a:rPr lang="tr-TR" dirty="0"/>
            </a:br>
            <a:r>
              <a:rPr lang="tr-TR" dirty="0"/>
              <a:t>Genel Bakış</a:t>
            </a:r>
          </a:p>
        </p:txBody>
      </p:sp>
      <p:pic>
        <p:nvPicPr>
          <p:cNvPr id="7" name="Resim Yer Tutucusu 6" title="Dekoratif"/>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p:pic>
      <p:sp>
        <p:nvSpPr>
          <p:cNvPr id="6" name="Metin kutusu 5">
            <a:extLst>
              <a:ext uri="{FF2B5EF4-FFF2-40B4-BE49-F238E27FC236}">
                <a16:creationId xmlns:a16="http://schemas.microsoft.com/office/drawing/2014/main" id="{0FC65D8F-7281-46CC-BCF2-E82D0CD48083}"/>
              </a:ext>
            </a:extLst>
          </p:cNvPr>
          <p:cNvSpPr txBox="1"/>
          <p:nvPr/>
        </p:nvSpPr>
        <p:spPr>
          <a:xfrm>
            <a:off x="602972" y="3323933"/>
            <a:ext cx="11110605" cy="3139321"/>
          </a:xfrm>
          <a:prstGeom prst="rect">
            <a:avLst/>
          </a:prstGeom>
          <a:noFill/>
        </p:spPr>
        <p:txBody>
          <a:bodyPr wrap="square" rtlCol="0">
            <a:spAutoFit/>
          </a:bodyPr>
          <a:lstStyle/>
          <a:p>
            <a:pPr algn="just" rtl="0"/>
            <a:r>
              <a:rPr lang="tr-TR" b="0" i="0" u="none" strike="noStrike" dirty="0">
                <a:solidFill>
                  <a:schemeClr val="bg1"/>
                </a:solidFill>
                <a:effectLst/>
                <a:latin typeface="Calibri" panose="020F0502020204030204" pitchFamily="34" charset="0"/>
              </a:rPr>
              <a:t>     Bu çalışmanın genel amacı, kullanıcı verilerinin çevrimiçi arkadaşlık platformlarının hem kullanıcısına hem de geliştiricisine nasıl yardımcı olabileceğini göstermektir. Kullanıcı verileri, kolay erişilebilirliği ve </a:t>
            </a:r>
            <a:r>
              <a:rPr lang="tr-TR" b="0" i="0" u="none" strike="noStrike" dirty="0" err="1">
                <a:solidFill>
                  <a:schemeClr val="bg1"/>
                </a:solidFill>
                <a:effectLst/>
                <a:latin typeface="Calibri" panose="020F0502020204030204" pitchFamily="34" charset="0"/>
              </a:rPr>
              <a:t>depolanabilirliği</a:t>
            </a:r>
            <a:r>
              <a:rPr lang="tr-TR" b="0" i="0" u="none" strike="noStrike" dirty="0">
                <a:solidFill>
                  <a:schemeClr val="bg1"/>
                </a:solidFill>
                <a:effectLst/>
                <a:latin typeface="Calibri" panose="020F0502020204030204" pitchFamily="34" charset="0"/>
              </a:rPr>
              <a:t> nedeniyle zaman içinde değerli hale gelir. Veriler arasındaki ilişkileri ve aykırı değerleri bularak daha fazla analiz yapabiliriz. Verilerdeki ilişkileri bulmanın yararı, kullanıcıların diğer kullanıcılarla eşleşen ilişkileri bulmalarına yardımcı olabilir. Aykırı değerlerin tespiti , öneri sistemlerinde geliştiricinin </a:t>
            </a:r>
            <a:r>
              <a:rPr lang="tr-TR" b="0" i="0" u="none" strike="noStrike" dirty="0" err="1">
                <a:solidFill>
                  <a:schemeClr val="bg1"/>
                </a:solidFill>
                <a:effectLst/>
                <a:latin typeface="Calibri" panose="020F0502020204030204" pitchFamily="34" charset="0"/>
              </a:rPr>
              <a:t>spam</a:t>
            </a:r>
            <a:r>
              <a:rPr lang="tr-TR" b="0" i="0" u="none" strike="noStrike" dirty="0">
                <a:solidFill>
                  <a:schemeClr val="bg1"/>
                </a:solidFill>
                <a:effectLst/>
                <a:latin typeface="Calibri" panose="020F0502020204030204" pitchFamily="34" charset="0"/>
              </a:rPr>
              <a:t> veya düşük kaliteli hesapları filtrelemesine yardımcı olabilir. Verilerdeki tutarsızlıkları veya eksik değerleri bulmak, hem kullanıcıya hem de geliştiriciye neyin bildirilip bildirilmeyeceğini bulmada yardımcı olabilir. Gelir veya eğitim gibi gizlilik kaygıları nedeniyle verileri atlamak kadar basit bir şeyin, bu çalışmada önemini göreceğiz. “Liseden Mezun” veya “Üniversiteden Ayrılma” gibi klasik bir eğitim seviyesi talep etmek yerine, kullanıcılar “Uzay Kampında Çalışma” gibi bir yanıtı seçebilirler. Bu, kullanıcıların çalışmak için daha az eksik değere sahip tam bir profile ve geliştiriciye sahip olmalarına izin vererek genel sisteme fayda sağlar.</a:t>
            </a:r>
            <a:endParaRPr lang="tr-TR" dirty="0">
              <a:solidFill>
                <a:schemeClr val="bg1"/>
              </a:solidFill>
            </a:endParaRPr>
          </a:p>
        </p:txBody>
      </p:sp>
    </p:spTree>
    <p:extLst>
      <p:ext uri="{BB962C8B-B14F-4D97-AF65-F5344CB8AC3E}">
        <p14:creationId xmlns:p14="http://schemas.microsoft.com/office/powerpoint/2010/main" val="429917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etin Yer Tutucusu 9">
            <a:extLst>
              <a:ext uri="{FF2B5EF4-FFF2-40B4-BE49-F238E27FC236}">
                <a16:creationId xmlns:a16="http://schemas.microsoft.com/office/drawing/2014/main" id="{577946A2-8DCE-4047-9CAE-38128B4BAF3B}"/>
              </a:ext>
            </a:extLst>
          </p:cNvPr>
          <p:cNvSpPr>
            <a:spLocks noGrp="1"/>
          </p:cNvSpPr>
          <p:nvPr>
            <p:ph type="body" sz="quarter" idx="11"/>
          </p:nvPr>
        </p:nvSpPr>
        <p:spPr>
          <a:xfrm>
            <a:off x="0" y="1828800"/>
            <a:ext cx="12192000" cy="5029199"/>
          </a:xfrm>
        </p:spPr>
        <p:txBody>
          <a:bodyPr rtlCol="0"/>
          <a:lstStyle/>
          <a:p>
            <a:pPr algn="just" rtl="0"/>
            <a:r>
              <a:rPr lang="tr-TR" dirty="0">
                <a:solidFill>
                  <a:srgbClr val="002060"/>
                </a:solidFill>
              </a:rPr>
              <a:t>.</a:t>
            </a:r>
          </a:p>
        </p:txBody>
      </p:sp>
      <p:sp>
        <p:nvSpPr>
          <p:cNvPr id="8" name="Başlık 7">
            <a:extLst>
              <a:ext uri="{FF2B5EF4-FFF2-40B4-BE49-F238E27FC236}">
                <a16:creationId xmlns:a16="http://schemas.microsoft.com/office/drawing/2014/main" id="{3BE52921-898C-4569-9D8A-F1C5E0ABE804}"/>
              </a:ext>
            </a:extLst>
          </p:cNvPr>
          <p:cNvSpPr>
            <a:spLocks noGrp="1"/>
          </p:cNvSpPr>
          <p:nvPr>
            <p:ph type="title"/>
          </p:nvPr>
        </p:nvSpPr>
        <p:spPr>
          <a:xfrm>
            <a:off x="312158" y="326059"/>
            <a:ext cx="6435524" cy="1325563"/>
          </a:xfrm>
        </p:spPr>
        <p:txBody>
          <a:bodyPr rtlCol="0"/>
          <a:lstStyle/>
          <a:p>
            <a:pPr rtl="0"/>
            <a:r>
              <a:rPr lang="tr-TR" dirty="0"/>
              <a:t>Projenin Amacı ve </a:t>
            </a:r>
            <a:br>
              <a:rPr lang="tr-TR" dirty="0"/>
            </a:br>
            <a:r>
              <a:rPr lang="tr-TR" dirty="0"/>
              <a:t>Genel Bakış</a:t>
            </a:r>
          </a:p>
        </p:txBody>
      </p:sp>
      <p:sp>
        <p:nvSpPr>
          <p:cNvPr id="6" name="Metin kutusu 5">
            <a:extLst>
              <a:ext uri="{FF2B5EF4-FFF2-40B4-BE49-F238E27FC236}">
                <a16:creationId xmlns:a16="http://schemas.microsoft.com/office/drawing/2014/main" id="{0FC65D8F-7281-46CC-BCF2-E82D0CD48083}"/>
              </a:ext>
            </a:extLst>
          </p:cNvPr>
          <p:cNvSpPr txBox="1"/>
          <p:nvPr/>
        </p:nvSpPr>
        <p:spPr>
          <a:xfrm>
            <a:off x="602972" y="3323933"/>
            <a:ext cx="11110605" cy="2031325"/>
          </a:xfrm>
          <a:prstGeom prst="rect">
            <a:avLst/>
          </a:prstGeom>
          <a:noFill/>
        </p:spPr>
        <p:txBody>
          <a:bodyPr wrap="square" rtlCol="0">
            <a:spAutoFit/>
          </a:bodyPr>
          <a:lstStyle/>
          <a:p>
            <a:pPr algn="just" rtl="0"/>
            <a:r>
              <a:rPr lang="tr-TR" b="0" i="0" u="none" strike="noStrike" dirty="0">
                <a:solidFill>
                  <a:schemeClr val="bg1"/>
                </a:solidFill>
                <a:effectLst/>
                <a:latin typeface="Calibri" panose="020F0502020204030204" pitchFamily="34" charset="0"/>
              </a:rPr>
              <a:t>     </a:t>
            </a:r>
            <a:r>
              <a:rPr lang="tr-TR" sz="1800" b="0" i="0" u="none" strike="noStrike" dirty="0">
                <a:solidFill>
                  <a:schemeClr val="bg1"/>
                </a:solidFill>
                <a:effectLst/>
                <a:latin typeface="Calibri" panose="020F0502020204030204" pitchFamily="34" charset="0"/>
              </a:rPr>
              <a:t>Verilerin analizini yaptıktan sonra, kullanıcının cinsiyetini öngören bir model oluşturmak için kısa bir makine öğrenme algoritması kullanıyoruz. Cinsiyeti tahmin etmek bazı kullanıcılar için yararlı olsa da, bazıları için değil</a:t>
            </a:r>
            <a:r>
              <a:rPr lang="tr-TR" dirty="0">
                <a:solidFill>
                  <a:schemeClr val="bg1"/>
                </a:solidFill>
                <a:latin typeface="Calibri" panose="020F0502020204030204" pitchFamily="34" charset="0"/>
              </a:rPr>
              <a:t>dir.</a:t>
            </a:r>
            <a:r>
              <a:rPr lang="tr-TR" sz="1800" b="0" i="0" u="none" strike="noStrike" dirty="0">
                <a:solidFill>
                  <a:schemeClr val="bg1"/>
                </a:solidFill>
                <a:effectLst/>
                <a:latin typeface="Calibri" panose="020F0502020204030204" pitchFamily="34" charset="0"/>
              </a:rPr>
              <a:t> Başka modeller oluşturmak için başka değişken kombinasyonları kullanılabilir ve modeller kolayca çoğaltılabilir. Diğer modeller şunları içerebilir: Gelir düzeyini tahmin etmek için Eğitim, vücut tipi ve yaş. Ayrıca, iş türünü tahmin etmek için içki tüketimi ve uyuşturucu alışkanlıklarına bakılabilir. Tahmin için oluşturduğumuz modeller öncelikle geliştiricinin kullanıcıları önerilerle eşleştirmesine yardımcı olabilir. Ayrıca, kullanıcıların tam bir profil elde etmelerine yardımcı olan eksik kullanıcı profillerini doldurmaya da yardımcı olabilir.</a:t>
            </a:r>
            <a:endParaRPr lang="tr-TR" dirty="0">
              <a:solidFill>
                <a:schemeClr val="bg1"/>
              </a:solidFill>
            </a:endParaRPr>
          </a:p>
        </p:txBody>
      </p:sp>
    </p:spTree>
    <p:extLst>
      <p:ext uri="{BB962C8B-B14F-4D97-AF65-F5344CB8AC3E}">
        <p14:creationId xmlns:p14="http://schemas.microsoft.com/office/powerpoint/2010/main" val="3275687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Başlık 9">
            <a:extLst>
              <a:ext uri="{FF2B5EF4-FFF2-40B4-BE49-F238E27FC236}">
                <a16:creationId xmlns:a16="http://schemas.microsoft.com/office/drawing/2014/main" id="{B11BAC48-F4C4-46FB-96DC-423C381AC284}"/>
              </a:ext>
            </a:extLst>
          </p:cNvPr>
          <p:cNvSpPr>
            <a:spLocks noGrp="1"/>
          </p:cNvSpPr>
          <p:nvPr>
            <p:ph type="title"/>
          </p:nvPr>
        </p:nvSpPr>
        <p:spPr>
          <a:xfrm>
            <a:off x="689114" y="4202752"/>
            <a:ext cx="3143793" cy="1323886"/>
          </a:xfrm>
        </p:spPr>
        <p:txBody>
          <a:bodyPr rtlCol="0"/>
          <a:lstStyle/>
          <a:p>
            <a:pPr rtl="0"/>
            <a:r>
              <a:rPr lang="tr-TR" sz="3600" dirty="0" err="1"/>
              <a:t>OkCupid</a:t>
            </a:r>
            <a:r>
              <a:rPr lang="tr-TR" sz="3600" dirty="0"/>
              <a:t> </a:t>
            </a:r>
            <a:r>
              <a:rPr lang="tr-TR" sz="3600" dirty="0" err="1"/>
              <a:t>Veriseti</a:t>
            </a:r>
            <a:r>
              <a:rPr lang="tr-TR" sz="3600" dirty="0"/>
              <a:t>  </a:t>
            </a:r>
          </a:p>
        </p:txBody>
      </p:sp>
      <p:sp>
        <p:nvSpPr>
          <p:cNvPr id="36" name="Metin Yer Tutucusu 35">
            <a:extLst>
              <a:ext uri="{FF2B5EF4-FFF2-40B4-BE49-F238E27FC236}">
                <a16:creationId xmlns:a16="http://schemas.microsoft.com/office/drawing/2014/main" id="{0391FA66-BCDC-4C12-B812-A0DEE14539EE}"/>
              </a:ext>
            </a:extLst>
          </p:cNvPr>
          <p:cNvSpPr>
            <a:spLocks noGrp="1"/>
          </p:cNvSpPr>
          <p:nvPr>
            <p:ph type="body" sz="quarter" idx="11"/>
          </p:nvPr>
        </p:nvSpPr>
        <p:spPr>
          <a:xfrm>
            <a:off x="689113" y="566059"/>
            <a:ext cx="7760406" cy="975594"/>
          </a:xfrm>
        </p:spPr>
        <p:txBody>
          <a:bodyPr rtlCol="0">
            <a:normAutofit/>
          </a:bodyPr>
          <a:lstStyle/>
          <a:p>
            <a:pPr marL="285750" indent="-285750" algn="just" rtl="0">
              <a:buFont typeface="Arial" panose="020B0604020202020204" pitchFamily="34" charset="0"/>
              <a:buChar char="•"/>
            </a:pPr>
            <a:r>
              <a:rPr lang="tr-TR" sz="1800" b="0" i="0" u="none" strike="noStrike" dirty="0">
                <a:solidFill>
                  <a:srgbClr val="000000"/>
                </a:solidFill>
                <a:effectLst/>
                <a:latin typeface="Calibri" panose="020F0502020204030204" pitchFamily="34" charset="0"/>
              </a:rPr>
              <a:t>Veriler, San Francisco'nun 25 mil uzağında yaşayan, 26 Haziran 2012'de aktif profilleri olan, bir önceki yıl çevrimiçi olan ve profillerinde en az bir resmi olan 59.946 </a:t>
            </a:r>
            <a:r>
              <a:rPr lang="tr-TR" sz="1800" b="0" i="0" u="none" strike="noStrike" dirty="0" err="1">
                <a:solidFill>
                  <a:srgbClr val="000000"/>
                </a:solidFill>
                <a:effectLst/>
                <a:latin typeface="Calibri" panose="020F0502020204030204" pitchFamily="34" charset="0"/>
              </a:rPr>
              <a:t>OkCupid</a:t>
            </a:r>
            <a:r>
              <a:rPr lang="tr-TR" sz="1800" b="0" i="0" u="none" strike="noStrike" dirty="0">
                <a:solidFill>
                  <a:srgbClr val="000000"/>
                </a:solidFill>
                <a:effectLst/>
                <a:latin typeface="Calibri" panose="020F0502020204030204" pitchFamily="34" charset="0"/>
              </a:rPr>
              <a:t> kullanıcısının halka açık profillerinden oluşmaktadır.</a:t>
            </a:r>
            <a:endParaRPr lang="tr-TR" dirty="0"/>
          </a:p>
        </p:txBody>
      </p:sp>
      <p:sp>
        <p:nvSpPr>
          <p:cNvPr id="35" name="Metin Yer Tutucusu 34">
            <a:extLst>
              <a:ext uri="{FF2B5EF4-FFF2-40B4-BE49-F238E27FC236}">
                <a16:creationId xmlns:a16="http://schemas.microsoft.com/office/drawing/2014/main" id="{ADE35233-6DEE-4B97-AFFB-06DE78443B4A}"/>
              </a:ext>
            </a:extLst>
          </p:cNvPr>
          <p:cNvSpPr>
            <a:spLocks noGrp="1"/>
          </p:cNvSpPr>
          <p:nvPr>
            <p:ph type="body" sz="quarter" idx="13"/>
          </p:nvPr>
        </p:nvSpPr>
        <p:spPr>
          <a:xfrm>
            <a:off x="689114" y="1597710"/>
            <a:ext cx="7760406" cy="755650"/>
          </a:xfrm>
        </p:spPr>
        <p:txBody>
          <a:bodyPr rtlCol="0">
            <a:noAutofit/>
          </a:bodyPr>
          <a:lstStyle/>
          <a:p>
            <a:pPr marL="285750" indent="-285750" algn="just" rtl="0">
              <a:buFont typeface="Arial" panose="020B0604020202020204" pitchFamily="34" charset="0"/>
              <a:buChar char="•"/>
            </a:pPr>
            <a:r>
              <a:rPr lang="tr-TR" sz="1800" b="0" i="0" u="none" strike="noStrike" dirty="0">
                <a:solidFill>
                  <a:srgbClr val="000000"/>
                </a:solidFill>
                <a:effectLst/>
                <a:latin typeface="Calibri" panose="020F0502020204030204" pitchFamily="34" charset="0"/>
              </a:rPr>
              <a:t>Bir </a:t>
            </a:r>
            <a:r>
              <a:rPr lang="tr-TR" sz="1800" b="0" i="0" u="none" strike="noStrike" dirty="0" err="1">
                <a:solidFill>
                  <a:srgbClr val="000000"/>
                </a:solidFill>
                <a:effectLst/>
                <a:latin typeface="Calibri" panose="020F0502020204030204" pitchFamily="34" charset="0"/>
              </a:rPr>
              <a:t>Python</a:t>
            </a:r>
            <a:r>
              <a:rPr lang="tr-TR" sz="1800" b="0" i="0" u="none" strike="noStrike" dirty="0">
                <a:solidFill>
                  <a:srgbClr val="000000"/>
                </a:solidFill>
                <a:effectLst/>
                <a:latin typeface="Calibri" panose="020F0502020204030204" pitchFamily="34" charset="0"/>
              </a:rPr>
              <a:t> betiği kullanılarak, 30 Haziran 2012 tarihinde kullanıcıların herkese açık proseslerinden veriler kazındı; mesajlaşma gibi herkese açık olmayan bilgilere erişilemedi.</a:t>
            </a:r>
            <a:endParaRPr lang="tr-TR" sz="1800" dirty="0"/>
          </a:p>
        </p:txBody>
      </p:sp>
      <p:sp>
        <p:nvSpPr>
          <p:cNvPr id="34" name="Metin Yer Tutucusu 33">
            <a:extLst>
              <a:ext uri="{FF2B5EF4-FFF2-40B4-BE49-F238E27FC236}">
                <a16:creationId xmlns:a16="http://schemas.microsoft.com/office/drawing/2014/main" id="{187271B6-523F-4DCD-A006-84BF4C0C784C}"/>
              </a:ext>
            </a:extLst>
          </p:cNvPr>
          <p:cNvSpPr>
            <a:spLocks noGrp="1"/>
          </p:cNvSpPr>
          <p:nvPr>
            <p:ph type="body" sz="quarter" idx="14"/>
          </p:nvPr>
        </p:nvSpPr>
        <p:spPr>
          <a:xfrm>
            <a:off x="689113" y="2586992"/>
            <a:ext cx="7760406" cy="842008"/>
          </a:xfrm>
        </p:spPr>
        <p:txBody>
          <a:bodyPr rtlCol="0">
            <a:noAutofit/>
          </a:bodyPr>
          <a:lstStyle/>
          <a:p>
            <a:pPr marL="285750" indent="-285750" algn="just" rtl="0">
              <a:buFont typeface="Arial" panose="020B0604020202020204" pitchFamily="34" charset="0"/>
              <a:buChar char="•"/>
            </a:pPr>
            <a:r>
              <a:rPr lang="tr-TR" sz="1800" b="0" i="0" u="none" strike="noStrike" dirty="0">
                <a:solidFill>
                  <a:srgbClr val="000000"/>
                </a:solidFill>
                <a:effectLst/>
                <a:latin typeface="Calibri" panose="020F0502020204030204" pitchFamily="34" charset="0"/>
              </a:rPr>
              <a:t>Değişkenler tipik kullanıcı bilgilerini (cinsiyet, cinsel yönelim, yaş ve etnik köken gibi) ve yaşam tarzı değişkenlerini (yeme-içme alışkanlıkları, sigara içme alışkanlıkları gibi) içerir. Ayrıca tüm </a:t>
            </a:r>
            <a:r>
              <a:rPr lang="tr-TR" sz="1800" b="0" i="0" u="none" strike="noStrike" dirty="0" err="1">
                <a:solidFill>
                  <a:srgbClr val="000000"/>
                </a:solidFill>
                <a:effectLst/>
                <a:latin typeface="Calibri" panose="020F0502020204030204" pitchFamily="34" charset="0"/>
              </a:rPr>
              <a:t>Okcupid</a:t>
            </a:r>
            <a:r>
              <a:rPr lang="tr-TR" sz="1800" b="0" i="0" u="none" strike="noStrike" dirty="0">
                <a:solidFill>
                  <a:srgbClr val="000000"/>
                </a:solidFill>
                <a:effectLst/>
                <a:latin typeface="Calibri" panose="020F0502020204030204" pitchFamily="34" charset="0"/>
              </a:rPr>
              <a:t> kullanıcılarına yöneltilen 10 sorunun cevabı da veri setinde yer almaktadır.</a:t>
            </a:r>
            <a:endParaRPr lang="tr-TR" sz="1800" dirty="0"/>
          </a:p>
        </p:txBody>
      </p:sp>
      <p:sp>
        <p:nvSpPr>
          <p:cNvPr id="33" name="Metin Yer Tutucusu 32">
            <a:extLst>
              <a:ext uri="{FF2B5EF4-FFF2-40B4-BE49-F238E27FC236}">
                <a16:creationId xmlns:a16="http://schemas.microsoft.com/office/drawing/2014/main" id="{F23411C8-1DB7-46A1-A6DC-41EACD30ED57}"/>
              </a:ext>
            </a:extLst>
          </p:cNvPr>
          <p:cNvSpPr>
            <a:spLocks noGrp="1"/>
          </p:cNvSpPr>
          <p:nvPr>
            <p:ph type="body" sz="quarter" idx="15"/>
          </p:nvPr>
        </p:nvSpPr>
        <p:spPr>
          <a:xfrm>
            <a:off x="689113" y="3607062"/>
            <a:ext cx="7654389" cy="755650"/>
          </a:xfrm>
        </p:spPr>
        <p:txBody>
          <a:bodyPr rtlCol="0">
            <a:normAutofit/>
          </a:bodyPr>
          <a:lstStyle/>
          <a:p>
            <a:pPr marL="285750" indent="-285750" algn="just" rtl="0">
              <a:buFont typeface="Arial" panose="020B0604020202020204" pitchFamily="34" charset="0"/>
              <a:buChar char="•"/>
            </a:pPr>
            <a:r>
              <a:rPr lang="tr-TR" sz="1800" b="0" i="0" u="none" strike="noStrike" dirty="0">
                <a:solidFill>
                  <a:srgbClr val="000000"/>
                </a:solidFill>
                <a:effectLst/>
                <a:latin typeface="Calibri" panose="020F0502020204030204" pitchFamily="34" charset="0"/>
              </a:rPr>
              <a:t>Bununla birlikte, sözcük yanıtları, sayısal yanıtlar ve yazılı yanıtları anlamak için her birini inceleyeceğiz.</a:t>
            </a:r>
            <a:endParaRPr lang="tr-TR" dirty="0"/>
          </a:p>
        </p:txBody>
      </p:sp>
      <p:pic>
        <p:nvPicPr>
          <p:cNvPr id="12" name="Resim Yer Tutucusu 11" title="Dekoratif"/>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a:stretch>
            <a:fillRect/>
          </a:stretch>
        </p:blipFill>
        <p:spPr>
          <a:xfrm flipH="1">
            <a:off x="8634413" y="566059"/>
            <a:ext cx="3557587" cy="5232400"/>
          </a:xfrm>
        </p:spPr>
      </p:pic>
    </p:spTree>
    <p:extLst>
      <p:ext uri="{BB962C8B-B14F-4D97-AF65-F5344CB8AC3E}">
        <p14:creationId xmlns:p14="http://schemas.microsoft.com/office/powerpoint/2010/main" val="2130115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870D89FC-E43D-413C-BB3C-BBD06705DDE4}"/>
              </a:ext>
            </a:extLst>
          </p:cNvPr>
          <p:cNvSpPr/>
          <p:nvPr/>
        </p:nvSpPr>
        <p:spPr>
          <a:xfrm>
            <a:off x="8483602" y="0"/>
            <a:ext cx="3708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Başlık 7">
            <a:extLst>
              <a:ext uri="{FF2B5EF4-FFF2-40B4-BE49-F238E27FC236}">
                <a16:creationId xmlns:a16="http://schemas.microsoft.com/office/drawing/2014/main" id="{EF0240E2-270B-47F4-97C1-065A42CC2737}"/>
              </a:ext>
            </a:extLst>
          </p:cNvPr>
          <p:cNvSpPr>
            <a:spLocks noGrp="1"/>
          </p:cNvSpPr>
          <p:nvPr>
            <p:ph type="title"/>
          </p:nvPr>
        </p:nvSpPr>
        <p:spPr>
          <a:xfrm>
            <a:off x="4252921" y="202290"/>
            <a:ext cx="6070522" cy="854635"/>
          </a:xfrm>
        </p:spPr>
        <p:txBody>
          <a:bodyPr rtlCol="0"/>
          <a:lstStyle/>
          <a:p>
            <a:pPr rtl="0"/>
            <a:r>
              <a:rPr lang="tr-TR" dirty="0" err="1"/>
              <a:t>OkCupid</a:t>
            </a:r>
            <a:r>
              <a:rPr lang="tr-TR" dirty="0"/>
              <a:t> Profillerine Bakış</a:t>
            </a:r>
          </a:p>
        </p:txBody>
      </p:sp>
      <p:sp>
        <p:nvSpPr>
          <p:cNvPr id="11" name="Metin Yer Tutucusu 10">
            <a:extLst>
              <a:ext uri="{FF2B5EF4-FFF2-40B4-BE49-F238E27FC236}">
                <a16:creationId xmlns:a16="http://schemas.microsoft.com/office/drawing/2014/main" id="{C752924E-B022-4FF4-B161-31F5531EC8DA}"/>
              </a:ext>
            </a:extLst>
          </p:cNvPr>
          <p:cNvSpPr>
            <a:spLocks noGrp="1"/>
          </p:cNvSpPr>
          <p:nvPr>
            <p:ph type="body" sz="quarter" idx="15"/>
          </p:nvPr>
        </p:nvSpPr>
        <p:spPr>
          <a:xfrm>
            <a:off x="4252921" y="1056925"/>
            <a:ext cx="7196957" cy="3949148"/>
          </a:xfrm>
        </p:spPr>
        <p:txBody>
          <a:bodyPr rtlCol="0">
            <a:normAutofit lnSpcReduction="10000"/>
          </a:bodyPr>
          <a:lstStyle/>
          <a:p>
            <a:pPr marL="0" indent="0" algn="just" rtl="0">
              <a:buNone/>
            </a:pPr>
            <a:r>
              <a:rPr lang="tr-TR" sz="1800" b="0" i="0" u="none" strike="noStrike" dirty="0">
                <a:effectLst/>
                <a:latin typeface="Calibri" panose="020F0502020204030204" pitchFamily="34" charset="0"/>
              </a:rPr>
              <a:t>         </a:t>
            </a:r>
            <a:r>
              <a:rPr lang="tr-TR" sz="2000" b="0" i="0" u="none" strike="noStrike" dirty="0">
                <a:effectLst/>
                <a:latin typeface="Calibri" panose="020F0502020204030204" pitchFamily="34" charset="0"/>
              </a:rPr>
              <a:t>Veri çerçevesinden listelenen değişkenlere baktığımızda 31 değişken sayabiliriz. Bir örnek olarak, </a:t>
            </a:r>
            <a:r>
              <a:rPr lang="tr-TR" sz="2000" dirty="0">
                <a:latin typeface="Calibri" panose="020F0502020204030204" pitchFamily="34" charset="0"/>
              </a:rPr>
              <a:t>kişilerin </a:t>
            </a:r>
            <a:r>
              <a:rPr lang="tr-TR" sz="2000" b="0" i="0" u="none" strike="noStrike" dirty="0">
                <a:effectLst/>
                <a:latin typeface="Calibri" panose="020F0502020204030204" pitchFamily="34" charset="0"/>
              </a:rPr>
              <a:t>eşleşebilmesi için 5 eşleşen kritere sahip olmasını isteyeceğini varsayalım. Bu kriterler şunları içerebilir: Yaklaşık 30 yaşında, uyuşturucu kullanmamış, üniversiteden mezun olmuş, erkek ve New York'ta yaşıyor. 5 yerine 31 değişkene sahip olduğumuzdan, kullanıcının kiminle eşleştiğini filtrelemek fazla güçtür. Ayrıca, bir kullanıcının profilinin eksik bölümleri varsa yine de eşleşmesini sağlar. Birçok değişken için yararlı olan, bir başkasını tahmin etmek için belirli değişkenleri birleştirme yeteneğidir. Bir örnek daha, geliri tahmin etmek için eğitim ve işi kullanmaktır. Bunlarla bir kişi kaba bir tahminde bulunulabilir. Bununla birlikte, bir algoritmayı kullanıcı verilerine dayanarak doğru bir tahminin nasıl yapılacağını öğretmek için makine öğrenimini kullanmak mümkündür.</a:t>
            </a:r>
          </a:p>
          <a:p>
            <a:pPr marL="0" indent="0" algn="just" rtl="0">
              <a:buNone/>
            </a:pPr>
            <a:r>
              <a:rPr lang="tr-TR" sz="2000" dirty="0">
                <a:latin typeface="Calibri" panose="020F0502020204030204" pitchFamily="34" charset="0"/>
              </a:rPr>
              <a:t>Görselde değişkenlerimizi görebiliriz;</a:t>
            </a:r>
            <a:endParaRPr lang="tr-TR" sz="2000" dirty="0"/>
          </a:p>
        </p:txBody>
      </p:sp>
      <p:pic>
        <p:nvPicPr>
          <p:cNvPr id="19" name="Resim Yer Tutucusu 18" title="Dekoratif"/>
          <p:cNvPicPr>
            <a:picLocks noGrp="1" noChangeAspect="1"/>
          </p:cNvPicPr>
          <p:nvPr>
            <p:ph type="pic" sz="quarter" idx="16"/>
          </p:nvPr>
        </p:nvPicPr>
        <p:blipFill>
          <a:blip r:embed="rId3" cstate="email">
            <a:extLst>
              <a:ext uri="{28A0092B-C50C-407E-A947-70E740481C1C}">
                <a14:useLocalDpi xmlns:a14="http://schemas.microsoft.com/office/drawing/2010/main"/>
              </a:ext>
            </a:extLst>
          </a:blip>
          <a:srcRect/>
          <a:stretch>
            <a:fillRect/>
          </a:stretch>
        </p:blipFill>
        <p:spPr/>
      </p:pic>
      <p:pic>
        <p:nvPicPr>
          <p:cNvPr id="3" name="Resim 2">
            <a:extLst>
              <a:ext uri="{FF2B5EF4-FFF2-40B4-BE49-F238E27FC236}">
                <a16:creationId xmlns:a16="http://schemas.microsoft.com/office/drawing/2014/main" id="{505F46A6-75B4-4E78-9EA4-F3DB024B9925}"/>
              </a:ext>
            </a:extLst>
          </p:cNvPr>
          <p:cNvPicPr>
            <a:picLocks noChangeAspect="1"/>
          </p:cNvPicPr>
          <p:nvPr/>
        </p:nvPicPr>
        <p:blipFill>
          <a:blip r:embed="rId4"/>
          <a:stretch>
            <a:fillRect/>
          </a:stretch>
        </p:blipFill>
        <p:spPr>
          <a:xfrm>
            <a:off x="4252921" y="5176988"/>
            <a:ext cx="7051183" cy="1049217"/>
          </a:xfrm>
          <a:prstGeom prst="rect">
            <a:avLst/>
          </a:prstGeom>
        </p:spPr>
      </p:pic>
    </p:spTree>
    <p:extLst>
      <p:ext uri="{BB962C8B-B14F-4D97-AF65-F5344CB8AC3E}">
        <p14:creationId xmlns:p14="http://schemas.microsoft.com/office/powerpoint/2010/main" val="2885941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Yer Tutucusu 6">
            <a:extLst>
              <a:ext uri="{FF2B5EF4-FFF2-40B4-BE49-F238E27FC236}">
                <a16:creationId xmlns:a16="http://schemas.microsoft.com/office/drawing/2014/main" id="{A07FC37E-9058-4ED1-8333-F003F720C943}"/>
              </a:ext>
            </a:extLst>
          </p:cNvPr>
          <p:cNvSpPr>
            <a:spLocks noGrp="1"/>
          </p:cNvSpPr>
          <p:nvPr>
            <p:ph type="body" sz="quarter" idx="12"/>
          </p:nvPr>
        </p:nvSpPr>
        <p:spPr>
          <a:xfrm>
            <a:off x="5022574" y="163604"/>
            <a:ext cx="6121722" cy="382749"/>
          </a:xfrm>
        </p:spPr>
        <p:txBody>
          <a:bodyPr rtlCol="0">
            <a:normAutofit/>
          </a:bodyPr>
          <a:lstStyle/>
          <a:p>
            <a:pPr rtl="0"/>
            <a:r>
              <a:rPr lang="tr-TR" sz="2400" dirty="0"/>
              <a:t>Yaş</a:t>
            </a:r>
          </a:p>
        </p:txBody>
      </p:sp>
      <p:sp>
        <p:nvSpPr>
          <p:cNvPr id="8" name="Metin Yer Tutucusu 7">
            <a:extLst>
              <a:ext uri="{FF2B5EF4-FFF2-40B4-BE49-F238E27FC236}">
                <a16:creationId xmlns:a16="http://schemas.microsoft.com/office/drawing/2014/main" id="{8DB1292A-975D-418D-86AF-8C3CD2A23AC3}"/>
              </a:ext>
            </a:extLst>
          </p:cNvPr>
          <p:cNvSpPr>
            <a:spLocks noGrp="1"/>
          </p:cNvSpPr>
          <p:nvPr>
            <p:ph type="body" sz="quarter" idx="15"/>
          </p:nvPr>
        </p:nvSpPr>
        <p:spPr>
          <a:xfrm>
            <a:off x="5035825" y="546353"/>
            <a:ext cx="6612835" cy="2713682"/>
          </a:xfrm>
        </p:spPr>
        <p:txBody>
          <a:bodyPr rtlCol="0">
            <a:noAutofit/>
          </a:bodyPr>
          <a:lstStyle/>
          <a:p>
            <a:pPr algn="just" rtl="0">
              <a:spcBef>
                <a:spcPts val="0"/>
              </a:spcBef>
              <a:spcAft>
                <a:spcPts val="800"/>
              </a:spcAft>
            </a:pPr>
            <a:r>
              <a:rPr lang="tr-TR" sz="1600" b="0" i="0" u="none" strike="noStrike" dirty="0">
                <a:solidFill>
                  <a:srgbClr val="000000"/>
                </a:solidFill>
                <a:effectLst/>
                <a:latin typeface="Calibri" panose="020F0502020204030204" pitchFamily="34" charset="0"/>
              </a:rPr>
              <a:t>       Ortalama kullanıcı yaşı 32’dir. Bu uygulama, üniversiteden sonra veya insanların ortak nokta bulmak amacıyla tanışma sitelerini kullanacakları zaman mantıklıdır. En düşük yaş 18'dir. Bu, kullanıcıların 18 yaşın altında olması ve ABD'de bir arkadaşlık sitesi kullanması yasadışı olduğu için en düşük seviye olmalıdır. </a:t>
            </a:r>
            <a:r>
              <a:rPr lang="tr-TR" sz="1600" dirty="0">
                <a:solidFill>
                  <a:srgbClr val="000000"/>
                </a:solidFill>
                <a:latin typeface="Calibri" panose="020F0502020204030204" pitchFamily="34" charset="0"/>
              </a:rPr>
              <a:t>Genellikle yaş aralığı </a:t>
            </a:r>
            <a:r>
              <a:rPr lang="tr-TR" sz="1600" b="0" i="0" u="none" strike="noStrike" dirty="0">
                <a:solidFill>
                  <a:srgbClr val="000000"/>
                </a:solidFill>
                <a:effectLst/>
                <a:latin typeface="Calibri" panose="020F0502020204030204" pitchFamily="34" charset="0"/>
              </a:rPr>
              <a:t>yaklaşık 26-37 yaşlarındadır. Maksimum yaş 110’dur</a:t>
            </a:r>
            <a:r>
              <a:rPr lang="tr-TR" sz="1600" dirty="0">
                <a:solidFill>
                  <a:srgbClr val="000000"/>
                </a:solidFill>
                <a:latin typeface="Calibri" panose="020F0502020204030204" pitchFamily="34" charset="0"/>
              </a:rPr>
              <a:t> ve b</a:t>
            </a:r>
            <a:r>
              <a:rPr lang="tr-TR" sz="1600" b="0" i="0" u="none" strike="noStrike" dirty="0">
                <a:solidFill>
                  <a:srgbClr val="000000"/>
                </a:solidFill>
                <a:effectLst/>
                <a:latin typeface="Calibri" panose="020F0502020204030204" pitchFamily="34" charset="0"/>
              </a:rPr>
              <a:t>u aykırı gibi görünüyor, ancak 50.000'den fazla veri noktasıyla orta aralıkta ortalamaları çok fazla etkilememektedir. Yapılabilecek bir başka gözlem, kullanıcıların da bir profil resmine sahip oldukları için bunu yapmaya karar verirlerse yaşları hakkında yalan söyleyecek çok fazla alana sahip olmadıklarıdır. Yalan söylemeyi seçerlerse, standart sapmadan çok fazla uzak olmamalı, en fazla  9 yaş fazla veya eksik söyleyebilmektedirler.</a:t>
            </a:r>
            <a:endParaRPr lang="tr-TR" sz="1600" b="0" dirty="0">
              <a:effectLst/>
            </a:endParaRPr>
          </a:p>
          <a:p>
            <a:br>
              <a:rPr lang="tr-TR" sz="1600" dirty="0"/>
            </a:br>
            <a:endParaRPr lang="tr-TR" sz="1600" dirty="0"/>
          </a:p>
        </p:txBody>
      </p:sp>
      <p:sp>
        <p:nvSpPr>
          <p:cNvPr id="9" name="Metin Yer Tutucusu 8"/>
          <p:cNvSpPr>
            <a:spLocks noGrp="1"/>
          </p:cNvSpPr>
          <p:nvPr>
            <p:ph type="body" sz="quarter" idx="16"/>
          </p:nvPr>
        </p:nvSpPr>
        <p:spPr>
          <a:xfrm>
            <a:off x="175590" y="4124296"/>
            <a:ext cx="5920410" cy="2663707"/>
          </a:xfrm>
        </p:spPr>
        <p:txBody>
          <a:bodyPr rtlCol="0">
            <a:normAutofit/>
          </a:bodyPr>
          <a:lstStyle/>
          <a:p>
            <a:pPr algn="just" rtl="0"/>
            <a:r>
              <a:rPr lang="tr-TR" sz="1600" b="0" i="0" u="none" strike="noStrike" dirty="0">
                <a:solidFill>
                  <a:srgbClr val="000000"/>
                </a:solidFill>
                <a:effectLst/>
                <a:latin typeface="Calibri" panose="020F0502020204030204" pitchFamily="34" charset="0"/>
              </a:rPr>
              <a:t>       Vücut tipleri için 11 tip vardır. En yüksek sayım, ortalama olduğu için mantıklı olan 14.652 kullanıcılı “ortalama” vücut tipidir. En düşük sayım, makine öğrenimi ile bir anlamı olabilecek 198 kullanıcıyla “belirtilmemiş” tir. Buradaki bazı ilginç vücut tipleri “</a:t>
            </a:r>
            <a:r>
              <a:rPr lang="tr-TR" sz="1600" b="0" i="0" u="none" strike="noStrike" dirty="0" err="1">
                <a:solidFill>
                  <a:srgbClr val="000000"/>
                </a:solidFill>
                <a:effectLst/>
                <a:latin typeface="Calibri" panose="020F0502020204030204" pitchFamily="34" charset="0"/>
              </a:rPr>
              <a:t>jacked</a:t>
            </a:r>
            <a:r>
              <a:rPr lang="tr-TR" sz="1600" b="0" i="0" u="none" strike="noStrike" dirty="0">
                <a:solidFill>
                  <a:srgbClr val="000000"/>
                </a:solidFill>
                <a:effectLst/>
                <a:latin typeface="Calibri" panose="020F0502020204030204" pitchFamily="34" charset="0"/>
              </a:rPr>
              <a:t>”, “</a:t>
            </a:r>
            <a:r>
              <a:rPr lang="tr-TR" sz="1600" b="0" i="0" u="none" strike="noStrike" dirty="0" err="1">
                <a:solidFill>
                  <a:srgbClr val="000000"/>
                </a:solidFill>
                <a:effectLst/>
                <a:latin typeface="Calibri" panose="020F0502020204030204" pitchFamily="34" charset="0"/>
              </a:rPr>
              <a:t>curvy</a:t>
            </a:r>
            <a:r>
              <a:rPr lang="tr-TR" sz="1600" b="0" i="0" u="none" strike="noStrike" dirty="0">
                <a:solidFill>
                  <a:srgbClr val="000000"/>
                </a:solidFill>
                <a:effectLst/>
                <a:latin typeface="Calibri" panose="020F0502020204030204" pitchFamily="34" charset="0"/>
              </a:rPr>
              <a:t>”, “fit” ve "</a:t>
            </a:r>
            <a:r>
              <a:rPr lang="tr-TR" sz="1600" b="0" i="0" u="none" strike="noStrike" dirty="0" err="1">
                <a:solidFill>
                  <a:srgbClr val="000000"/>
                </a:solidFill>
                <a:effectLst/>
                <a:latin typeface="Calibri" panose="020F0502020204030204" pitchFamily="34" charset="0"/>
              </a:rPr>
              <a:t>overweight</a:t>
            </a:r>
            <a:r>
              <a:rPr lang="tr-TR" sz="1600" b="0" i="0" u="none" strike="noStrike" dirty="0">
                <a:solidFill>
                  <a:srgbClr val="000000"/>
                </a:solidFill>
                <a:effectLst/>
                <a:latin typeface="Calibri" panose="020F0502020204030204" pitchFamily="34" charset="0"/>
              </a:rPr>
              <a:t>" dur. İlk ikisi cinsiyeti tahmin edebilir ve son ikisi diyeti tahmin edebilir. Diğer değişkenlerin bir kombinasyonu ile, bu çalışmada listelenmeyen değişkenleri çok iyi tahmin edebilir.</a:t>
            </a:r>
            <a:endParaRPr lang="tr-TR" sz="1600" dirty="0"/>
          </a:p>
        </p:txBody>
      </p:sp>
      <p:pic>
        <p:nvPicPr>
          <p:cNvPr id="1026" name="Picture 2">
            <a:extLst>
              <a:ext uri="{FF2B5EF4-FFF2-40B4-BE49-F238E27FC236}">
                <a16:creationId xmlns:a16="http://schemas.microsoft.com/office/drawing/2014/main" id="{EA434F36-5E1C-4EEC-9B54-9B777CFA4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396" y="298633"/>
            <a:ext cx="2563226" cy="2822275"/>
          </a:xfrm>
          <a:prstGeom prst="rect">
            <a:avLst/>
          </a:prstGeom>
          <a:noFill/>
          <a:extLst>
            <a:ext uri="{909E8E84-426E-40DD-AFC4-6F175D3DCCD1}">
              <a14:hiddenFill xmlns:a14="http://schemas.microsoft.com/office/drawing/2010/main">
                <a:solidFill>
                  <a:srgbClr val="FFFFFF"/>
                </a:solidFill>
              </a14:hiddenFill>
            </a:ext>
          </a:extLst>
        </p:spPr>
      </p:pic>
      <p:sp>
        <p:nvSpPr>
          <p:cNvPr id="12" name="Dikdörtgen 11">
            <a:extLst>
              <a:ext uri="{FF2B5EF4-FFF2-40B4-BE49-F238E27FC236}">
                <a16:creationId xmlns:a16="http://schemas.microsoft.com/office/drawing/2014/main" id="{7B747F88-DBA0-4226-9325-EF66C9B34CD6}"/>
              </a:ext>
            </a:extLst>
          </p:cNvPr>
          <p:cNvSpPr/>
          <p:nvPr/>
        </p:nvSpPr>
        <p:spPr>
          <a:xfrm>
            <a:off x="6414053" y="3642785"/>
            <a:ext cx="5777948" cy="32152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tr-TR"/>
          </a:p>
        </p:txBody>
      </p:sp>
      <p:pic>
        <p:nvPicPr>
          <p:cNvPr id="1028" name="Picture 4">
            <a:extLst>
              <a:ext uri="{FF2B5EF4-FFF2-40B4-BE49-F238E27FC236}">
                <a16:creationId xmlns:a16="http://schemas.microsoft.com/office/drawing/2014/main" id="{37FC5822-C454-47A4-8A96-0A1930B2F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3625" y="3846857"/>
            <a:ext cx="4067175" cy="2914650"/>
          </a:xfrm>
          <a:prstGeom prst="rect">
            <a:avLst/>
          </a:prstGeom>
          <a:noFill/>
          <a:extLst>
            <a:ext uri="{909E8E84-426E-40DD-AFC4-6F175D3DCCD1}">
              <a14:hiddenFill xmlns:a14="http://schemas.microsoft.com/office/drawing/2010/main">
                <a:solidFill>
                  <a:srgbClr val="FFFFFF"/>
                </a:solidFill>
              </a14:hiddenFill>
            </a:ext>
          </a:extLst>
        </p:spPr>
      </p:pic>
      <p:sp>
        <p:nvSpPr>
          <p:cNvPr id="16" name="Metin Yer Tutucusu 6">
            <a:extLst>
              <a:ext uri="{FF2B5EF4-FFF2-40B4-BE49-F238E27FC236}">
                <a16:creationId xmlns:a16="http://schemas.microsoft.com/office/drawing/2014/main" id="{18D680D6-EB6E-4A3A-B7EF-4B72932B90E3}"/>
              </a:ext>
            </a:extLst>
          </p:cNvPr>
          <p:cNvSpPr txBox="1">
            <a:spLocks/>
          </p:cNvSpPr>
          <p:nvPr/>
        </p:nvSpPr>
        <p:spPr>
          <a:xfrm>
            <a:off x="175590" y="3642784"/>
            <a:ext cx="6121722" cy="382749"/>
          </a:xfrm>
          <a:prstGeom prst="rect">
            <a:avLst/>
          </a:prstGeom>
        </p:spPr>
        <p:txBody>
          <a:bodyPr vert="horz" lIns="0" tIns="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b="1" i="0" kern="1200">
                <a:solidFill>
                  <a:schemeClr val="tx1"/>
                </a:solidFill>
                <a:latin typeface="+mj-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2400" dirty="0"/>
              <a:t>Vücut Tipi</a:t>
            </a:r>
          </a:p>
        </p:txBody>
      </p:sp>
    </p:spTree>
    <p:extLst>
      <p:ext uri="{BB962C8B-B14F-4D97-AF65-F5344CB8AC3E}">
        <p14:creationId xmlns:p14="http://schemas.microsoft.com/office/powerpoint/2010/main" val="268795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etin Yer Tutucusu 15">
            <a:extLst>
              <a:ext uri="{FF2B5EF4-FFF2-40B4-BE49-F238E27FC236}">
                <a16:creationId xmlns:a16="http://schemas.microsoft.com/office/drawing/2014/main" id="{599DCE97-33B2-443C-9F0C-EE6F4608A8AA}"/>
              </a:ext>
            </a:extLst>
          </p:cNvPr>
          <p:cNvSpPr>
            <a:spLocks noGrp="1"/>
          </p:cNvSpPr>
          <p:nvPr>
            <p:ph type="body" sz="quarter" idx="17"/>
          </p:nvPr>
        </p:nvSpPr>
        <p:spPr>
          <a:xfrm>
            <a:off x="214416" y="4496492"/>
            <a:ext cx="5495779" cy="2361508"/>
          </a:xfrm>
        </p:spPr>
        <p:txBody>
          <a:bodyPr/>
          <a:lstStyle/>
          <a:p>
            <a:pPr algn="just"/>
            <a:r>
              <a:rPr lang="tr-TR" sz="1800" b="0" i="0" u="none" strike="noStrike" dirty="0">
                <a:solidFill>
                  <a:schemeClr val="bg1"/>
                </a:solidFill>
                <a:effectLst/>
                <a:latin typeface="Calibri" panose="020F0502020204030204" pitchFamily="34" charset="0"/>
              </a:rPr>
              <a:t>      Beslenme alışkanlıkları da vücut tipine çok benzer. En popüler alışkanlık: 16.585 kullanıcılı “çoğunlukla herhangi bir şey” ve en az alışkanlık: her biri 11 kullanıcılı “helal” veya “</a:t>
            </a:r>
            <a:r>
              <a:rPr lang="tr-TR" sz="1800" b="0" i="0" u="none" strike="noStrike" dirty="0" err="1">
                <a:solidFill>
                  <a:schemeClr val="bg1"/>
                </a:solidFill>
                <a:effectLst/>
                <a:latin typeface="Calibri" panose="020F0502020204030204" pitchFamily="34" charset="0"/>
              </a:rPr>
              <a:t>kosher</a:t>
            </a:r>
            <a:r>
              <a:rPr lang="tr-TR" sz="1800" b="0" i="0" u="none" strike="noStrike" dirty="0">
                <a:solidFill>
                  <a:schemeClr val="bg1"/>
                </a:solidFill>
                <a:effectLst/>
                <a:latin typeface="Calibri" panose="020F0502020204030204" pitchFamily="34" charset="0"/>
              </a:rPr>
              <a:t>”. Beslenme alışkanlıkları, din gibi değişkenleri tahmin etmek için kullanılabilir. Her ne kadar birçok kullanıcı çıkarken bu alışkanlıkları gözden kaçırsa da, bir kişinin diğer faktörlerini tahmin etmede çok yararlı olacağını düşünmekteyiz.</a:t>
            </a:r>
            <a:endParaRPr lang="tr-TR" dirty="0">
              <a:solidFill>
                <a:schemeClr val="bg1"/>
              </a:solidFill>
            </a:endParaRPr>
          </a:p>
        </p:txBody>
      </p:sp>
      <p:pic>
        <p:nvPicPr>
          <p:cNvPr id="2050" name="Picture 2">
            <a:extLst>
              <a:ext uri="{FF2B5EF4-FFF2-40B4-BE49-F238E27FC236}">
                <a16:creationId xmlns:a16="http://schemas.microsoft.com/office/drawing/2014/main" id="{00883108-902F-4B4D-9D1D-E86710107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056" y="421131"/>
            <a:ext cx="3520500" cy="4075361"/>
          </a:xfrm>
          <a:prstGeom prst="rect">
            <a:avLst/>
          </a:prstGeom>
          <a:noFill/>
          <a:extLst>
            <a:ext uri="{909E8E84-426E-40DD-AFC4-6F175D3DCCD1}">
              <a14:hiddenFill xmlns:a14="http://schemas.microsoft.com/office/drawing/2010/main">
                <a:solidFill>
                  <a:srgbClr val="FFFFFF"/>
                </a:solidFill>
              </a14:hiddenFill>
            </a:ext>
          </a:extLst>
        </p:spPr>
      </p:pic>
      <p:sp>
        <p:nvSpPr>
          <p:cNvPr id="36" name="Metin Yer Tutucusu 6">
            <a:extLst>
              <a:ext uri="{FF2B5EF4-FFF2-40B4-BE49-F238E27FC236}">
                <a16:creationId xmlns:a16="http://schemas.microsoft.com/office/drawing/2014/main" id="{BB4A5E4C-28B7-4C92-94AB-3EBC2E7E49B8}"/>
              </a:ext>
            </a:extLst>
          </p:cNvPr>
          <p:cNvSpPr txBox="1">
            <a:spLocks/>
          </p:cNvSpPr>
          <p:nvPr/>
        </p:nvSpPr>
        <p:spPr>
          <a:xfrm>
            <a:off x="177173" y="42203"/>
            <a:ext cx="3896138" cy="454540"/>
          </a:xfrm>
          <a:prstGeom prst="rect">
            <a:avLst/>
          </a:prstGeom>
        </p:spPr>
        <p:txBody>
          <a:bodyPr vert="horz" lIns="0" tIns="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b="1" i="0" kern="1200">
                <a:solidFill>
                  <a:schemeClr val="tx1"/>
                </a:solidFill>
                <a:latin typeface="+mj-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2400" dirty="0">
                <a:solidFill>
                  <a:schemeClr val="bg1"/>
                </a:solidFill>
              </a:rPr>
              <a:t>Beslenme Alışkanlıkları</a:t>
            </a:r>
          </a:p>
        </p:txBody>
      </p:sp>
      <p:sp>
        <p:nvSpPr>
          <p:cNvPr id="2" name="Dikdörtgen 1">
            <a:extLst>
              <a:ext uri="{FF2B5EF4-FFF2-40B4-BE49-F238E27FC236}">
                <a16:creationId xmlns:a16="http://schemas.microsoft.com/office/drawing/2014/main" id="{F7646401-D9CC-480B-A95C-FFF95682170A}"/>
              </a:ext>
            </a:extLst>
          </p:cNvPr>
          <p:cNvSpPr/>
          <p:nvPr/>
        </p:nvSpPr>
        <p:spPr>
          <a:xfrm>
            <a:off x="633046" y="2458811"/>
            <a:ext cx="569010" cy="110031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tr-TR"/>
          </a:p>
        </p:txBody>
      </p:sp>
      <p:sp>
        <p:nvSpPr>
          <p:cNvPr id="6" name="Metin Yer Tutucusu 6">
            <a:extLst>
              <a:ext uri="{FF2B5EF4-FFF2-40B4-BE49-F238E27FC236}">
                <a16:creationId xmlns:a16="http://schemas.microsoft.com/office/drawing/2014/main" id="{662B2839-85AE-43E4-8AEC-FB1C38998348}"/>
              </a:ext>
            </a:extLst>
          </p:cNvPr>
          <p:cNvSpPr txBox="1">
            <a:spLocks/>
          </p:cNvSpPr>
          <p:nvPr/>
        </p:nvSpPr>
        <p:spPr>
          <a:xfrm>
            <a:off x="6381938" y="116600"/>
            <a:ext cx="725005" cy="380143"/>
          </a:xfrm>
          <a:prstGeom prst="rect">
            <a:avLst/>
          </a:prstGeom>
        </p:spPr>
        <p:txBody>
          <a:bodyPr vert="horz" lIns="0" tIns="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b="1" i="0" kern="1200">
                <a:solidFill>
                  <a:schemeClr val="tx1"/>
                </a:solidFill>
                <a:latin typeface="+mj-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2400" dirty="0">
                <a:solidFill>
                  <a:schemeClr val="accent2"/>
                </a:solidFill>
              </a:rPr>
              <a:t>Gelir</a:t>
            </a:r>
          </a:p>
        </p:txBody>
      </p:sp>
      <p:pic>
        <p:nvPicPr>
          <p:cNvPr id="4" name="Resim 3">
            <a:extLst>
              <a:ext uri="{FF2B5EF4-FFF2-40B4-BE49-F238E27FC236}">
                <a16:creationId xmlns:a16="http://schemas.microsoft.com/office/drawing/2014/main" id="{E0F8470C-5B1D-42A4-A015-EF969712994C}"/>
              </a:ext>
            </a:extLst>
          </p:cNvPr>
          <p:cNvPicPr>
            <a:picLocks noChangeAspect="1"/>
          </p:cNvPicPr>
          <p:nvPr/>
        </p:nvPicPr>
        <p:blipFill>
          <a:blip r:embed="rId4"/>
          <a:stretch>
            <a:fillRect/>
          </a:stretch>
        </p:blipFill>
        <p:spPr>
          <a:xfrm>
            <a:off x="6697835" y="2666553"/>
            <a:ext cx="4852347" cy="3927519"/>
          </a:xfrm>
          <a:prstGeom prst="rect">
            <a:avLst/>
          </a:prstGeom>
        </p:spPr>
      </p:pic>
      <p:sp>
        <p:nvSpPr>
          <p:cNvPr id="5" name="Metin kutusu 4">
            <a:extLst>
              <a:ext uri="{FF2B5EF4-FFF2-40B4-BE49-F238E27FC236}">
                <a16:creationId xmlns:a16="http://schemas.microsoft.com/office/drawing/2014/main" id="{BD9CB92C-F059-4256-9D53-1E71941878EF}"/>
              </a:ext>
            </a:extLst>
          </p:cNvPr>
          <p:cNvSpPr txBox="1"/>
          <p:nvPr/>
        </p:nvSpPr>
        <p:spPr>
          <a:xfrm>
            <a:off x="6381938" y="704485"/>
            <a:ext cx="5495779" cy="1754326"/>
          </a:xfrm>
          <a:prstGeom prst="rect">
            <a:avLst/>
          </a:prstGeom>
          <a:noFill/>
        </p:spPr>
        <p:txBody>
          <a:bodyPr wrap="square" rtlCol="0">
            <a:spAutoFit/>
          </a:bodyPr>
          <a:lstStyle/>
          <a:p>
            <a:pPr algn="just"/>
            <a:r>
              <a:rPr lang="tr-TR" sz="1800" b="0" i="0" u="none" strike="noStrike" dirty="0">
                <a:solidFill>
                  <a:srgbClr val="000000"/>
                </a:solidFill>
                <a:effectLst/>
                <a:latin typeface="Calibri" panose="020F0502020204030204" pitchFamily="34" charset="0"/>
              </a:rPr>
              <a:t>     -1 değeri burada veri girmeyen kullanıcıları belirtmektedir ve 48.442 gelirlerini listelemeyi tercih etmiyor. Bir gelir tahmincisine sahip olmak gerçekten güzel olsa da, verilerin yarısından fazlası kullanıcılar için eksik olduğunda makine öğrenimi için eğitim zorlaşır. Bu bölümde dürüstlüğe dikkat etmek de önemlidir. </a:t>
            </a:r>
            <a:endParaRPr lang="tr-TR" dirty="0"/>
          </a:p>
        </p:txBody>
      </p:sp>
    </p:spTree>
    <p:extLst>
      <p:ext uri="{BB962C8B-B14F-4D97-AF65-F5344CB8AC3E}">
        <p14:creationId xmlns:p14="http://schemas.microsoft.com/office/powerpoint/2010/main" val="2032607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Yer Tutucusu 6">
            <a:extLst>
              <a:ext uri="{FF2B5EF4-FFF2-40B4-BE49-F238E27FC236}">
                <a16:creationId xmlns:a16="http://schemas.microsoft.com/office/drawing/2014/main" id="{87FCC6D1-213C-4A86-A2D0-742E15438C09}"/>
              </a:ext>
            </a:extLst>
          </p:cNvPr>
          <p:cNvSpPr>
            <a:spLocks noGrp="1"/>
          </p:cNvSpPr>
          <p:nvPr>
            <p:ph type="body" sz="quarter" idx="17"/>
          </p:nvPr>
        </p:nvSpPr>
        <p:spPr>
          <a:xfrm>
            <a:off x="6268279" y="1616089"/>
            <a:ext cx="5406886" cy="3189177"/>
          </a:xfrm>
        </p:spPr>
        <p:txBody>
          <a:bodyPr rtlCol="0">
            <a:normAutofit/>
          </a:bodyPr>
          <a:lstStyle/>
          <a:p>
            <a:pPr algn="just" rtl="0"/>
            <a:r>
              <a:rPr lang="tr-TR" sz="1800" dirty="0">
                <a:latin typeface="Calibri" panose="020F0502020204030204" pitchFamily="34" charset="0"/>
                <a:cs typeface="Calibri" panose="020F0502020204030204" pitchFamily="34" charset="0"/>
              </a:rPr>
              <a:t>       Eğitim, “akıllı” eşleşmeler için harika bir değişkendir. Benzer durumlarda benzer hedeflere sahip kullanıcılara yardımcı olur.</a:t>
            </a:r>
            <a:r>
              <a:rPr lang="tr-TR" sz="1800" b="0" i="0" u="none" strike="noStrike" dirty="0">
                <a:solidFill>
                  <a:srgbClr val="000000"/>
                </a:solidFill>
                <a:effectLst/>
                <a:latin typeface="Calibri" panose="020F0502020204030204" pitchFamily="34" charset="0"/>
                <a:cs typeface="Calibri" panose="020F0502020204030204" pitchFamily="34" charset="0"/>
              </a:rPr>
              <a:t> </a:t>
            </a:r>
            <a:r>
              <a:rPr lang="tr-TR" sz="1800" b="0" i="0" u="none" strike="noStrike" dirty="0">
                <a:solidFill>
                  <a:srgbClr val="000000"/>
                </a:solidFill>
                <a:effectLst/>
                <a:latin typeface="Calibri" panose="020F0502020204030204" pitchFamily="34" charset="0"/>
              </a:rPr>
              <a:t>Eğitim değişkeninde ilginç olan kategori ‘</a:t>
            </a:r>
            <a:r>
              <a:rPr lang="tr-TR" sz="1800" b="0" i="0" u="none" strike="noStrike" dirty="0" err="1">
                <a:solidFill>
                  <a:srgbClr val="000000"/>
                </a:solidFill>
                <a:effectLst/>
                <a:latin typeface="Calibri" panose="020F0502020204030204" pitchFamily="34" charset="0"/>
              </a:rPr>
              <a:t>space</a:t>
            </a:r>
            <a:r>
              <a:rPr lang="tr-TR" sz="1800" b="0" i="0" u="none" strike="noStrike" dirty="0">
                <a:solidFill>
                  <a:srgbClr val="000000"/>
                </a:solidFill>
                <a:effectLst/>
                <a:latin typeface="Calibri" panose="020F0502020204030204" pitchFamily="34" charset="0"/>
              </a:rPr>
              <a:t> </a:t>
            </a:r>
            <a:r>
              <a:rPr lang="tr-TR" sz="1800" b="0" i="0" u="none" strike="noStrike" dirty="0" err="1">
                <a:solidFill>
                  <a:srgbClr val="000000"/>
                </a:solidFill>
                <a:effectLst/>
                <a:latin typeface="Calibri" panose="020F0502020204030204" pitchFamily="34" charset="0"/>
              </a:rPr>
              <a:t>camp</a:t>
            </a:r>
            <a:r>
              <a:rPr lang="tr-TR" sz="1800" b="0" i="0" u="none" strike="noStrike" dirty="0">
                <a:solidFill>
                  <a:srgbClr val="000000"/>
                </a:solidFill>
                <a:effectLst/>
                <a:latin typeface="Calibri" panose="020F0502020204030204" pitchFamily="34" charset="0"/>
              </a:rPr>
              <a:t>’ </a:t>
            </a:r>
            <a:r>
              <a:rPr lang="tr-TR" sz="1800" b="0" i="0" u="none" strike="noStrike" dirty="0" err="1">
                <a:solidFill>
                  <a:srgbClr val="000000"/>
                </a:solidFill>
                <a:effectLst/>
                <a:latin typeface="Calibri" panose="020F0502020204030204" pitchFamily="34" charset="0"/>
              </a:rPr>
              <a:t>dir</a:t>
            </a:r>
            <a:r>
              <a:rPr lang="tr-TR" sz="1800" b="0" i="0" u="none" strike="noStrike" dirty="0">
                <a:solidFill>
                  <a:srgbClr val="000000"/>
                </a:solidFill>
                <a:effectLst/>
                <a:latin typeface="Calibri" panose="020F0502020204030204" pitchFamily="34" charset="0"/>
              </a:rPr>
              <a:t>. Ancak, tüm cevaplar dürüst mü tartışılır. Eğitim, yaş ve gelirle eşleşmeler için iyi bir seçenek olabilir. En büyük grup 23.959 kullanıcısı olan üniversite mezunudur ve en az 11 kullanıcısı tıp fakültesi mezunudur.</a:t>
            </a:r>
            <a:endParaRPr lang="tr-TR" dirty="0"/>
          </a:p>
        </p:txBody>
      </p:sp>
      <p:pic>
        <p:nvPicPr>
          <p:cNvPr id="3" name="Resim 2">
            <a:extLst>
              <a:ext uri="{FF2B5EF4-FFF2-40B4-BE49-F238E27FC236}">
                <a16:creationId xmlns:a16="http://schemas.microsoft.com/office/drawing/2014/main" id="{A7D1AC52-A362-462E-8D7A-DD8657B15499}"/>
              </a:ext>
            </a:extLst>
          </p:cNvPr>
          <p:cNvPicPr>
            <a:picLocks noChangeAspect="1"/>
          </p:cNvPicPr>
          <p:nvPr/>
        </p:nvPicPr>
        <p:blipFill>
          <a:blip r:embed="rId3"/>
          <a:stretch>
            <a:fillRect/>
          </a:stretch>
        </p:blipFill>
        <p:spPr>
          <a:xfrm>
            <a:off x="823834" y="185399"/>
            <a:ext cx="4218652" cy="5549301"/>
          </a:xfrm>
          <a:prstGeom prst="rect">
            <a:avLst/>
          </a:prstGeom>
        </p:spPr>
      </p:pic>
      <p:pic>
        <p:nvPicPr>
          <p:cNvPr id="16" name="Resim 15">
            <a:extLst>
              <a:ext uri="{FF2B5EF4-FFF2-40B4-BE49-F238E27FC236}">
                <a16:creationId xmlns:a16="http://schemas.microsoft.com/office/drawing/2014/main" id="{0161042F-BF4F-474C-A98C-BFC85A40C157}"/>
              </a:ext>
            </a:extLst>
          </p:cNvPr>
          <p:cNvPicPr>
            <a:picLocks noChangeAspect="1"/>
          </p:cNvPicPr>
          <p:nvPr/>
        </p:nvPicPr>
        <p:blipFill>
          <a:blip r:embed="rId4"/>
          <a:stretch>
            <a:fillRect/>
          </a:stretch>
        </p:blipFill>
        <p:spPr>
          <a:xfrm>
            <a:off x="823834" y="5734700"/>
            <a:ext cx="3933696" cy="824712"/>
          </a:xfrm>
          <a:prstGeom prst="rect">
            <a:avLst/>
          </a:prstGeom>
        </p:spPr>
      </p:pic>
      <p:sp>
        <p:nvSpPr>
          <p:cNvPr id="17" name="Dikdörtgen 16">
            <a:extLst>
              <a:ext uri="{FF2B5EF4-FFF2-40B4-BE49-F238E27FC236}">
                <a16:creationId xmlns:a16="http://schemas.microsoft.com/office/drawing/2014/main" id="{E476C807-CE05-4874-BE0A-346E6B5FACD5}"/>
              </a:ext>
            </a:extLst>
          </p:cNvPr>
          <p:cNvSpPr/>
          <p:nvPr/>
        </p:nvSpPr>
        <p:spPr>
          <a:xfrm>
            <a:off x="4753140" y="5734700"/>
            <a:ext cx="289346" cy="824712"/>
          </a:xfrm>
          <a:prstGeom prst="rect">
            <a:avLst/>
          </a:prstGeom>
          <a:solidFill>
            <a:schemeClr val="bg1"/>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tr-TR"/>
          </a:p>
        </p:txBody>
      </p:sp>
      <p:sp>
        <p:nvSpPr>
          <p:cNvPr id="44" name="Metin Yer Tutucusu 6">
            <a:extLst>
              <a:ext uri="{FF2B5EF4-FFF2-40B4-BE49-F238E27FC236}">
                <a16:creationId xmlns:a16="http://schemas.microsoft.com/office/drawing/2014/main" id="{07E3E650-F5F5-4036-96D9-7D48B8EC7D90}"/>
              </a:ext>
            </a:extLst>
          </p:cNvPr>
          <p:cNvSpPr txBox="1">
            <a:spLocks/>
          </p:cNvSpPr>
          <p:nvPr/>
        </p:nvSpPr>
        <p:spPr>
          <a:xfrm>
            <a:off x="6268279" y="1598195"/>
            <a:ext cx="3896138" cy="454540"/>
          </a:xfrm>
          <a:prstGeom prst="rect">
            <a:avLst/>
          </a:prstGeom>
        </p:spPr>
        <p:txBody>
          <a:bodyPr vert="horz" lIns="0" tIns="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b="1" i="0" kern="1200">
                <a:solidFill>
                  <a:schemeClr val="tx1"/>
                </a:solidFill>
                <a:latin typeface="+mj-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2400" dirty="0"/>
              <a:t>Eğitim </a:t>
            </a:r>
          </a:p>
        </p:txBody>
      </p:sp>
    </p:spTree>
    <p:extLst>
      <p:ext uri="{BB962C8B-B14F-4D97-AF65-F5344CB8AC3E}">
        <p14:creationId xmlns:p14="http://schemas.microsoft.com/office/powerpoint/2010/main" val="806132022"/>
      </p:ext>
    </p:extLst>
  </p:cSld>
  <p:clrMapOvr>
    <a:masterClrMapping/>
  </p:clrMapOvr>
</p:sld>
</file>

<file path=ppt/theme/theme1.xml><?xml version="1.0" encoding="utf-8"?>
<a:theme xmlns:a="http://schemas.openxmlformats.org/drawingml/2006/main" name="Ofis Teması">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0285469_TF44868783_Win32.potx" id="{E3387975-BCF1-4601-83BF-FAAF68BF1EFC}" vid="{91C68EEA-1F54-42B4-9074-605E4AB88B0E}"/>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Klasik, cesur ve sofistike sunu</Template>
  <TotalTime>1207</TotalTime>
  <Words>2755</Words>
  <Application>Microsoft Office PowerPoint</Application>
  <PresentationFormat>Geniş ekran</PresentationFormat>
  <Paragraphs>120</Paragraphs>
  <Slides>27</Slides>
  <Notes>12</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27</vt:i4>
      </vt:variant>
    </vt:vector>
  </HeadingPairs>
  <TitlesOfParts>
    <vt:vector size="34" baseType="lpstr">
      <vt:lpstr>Arial</vt:lpstr>
      <vt:lpstr>Calibri</vt:lpstr>
      <vt:lpstr>Calibri Light</vt:lpstr>
      <vt:lpstr>Constantia</vt:lpstr>
      <vt:lpstr>Corbel</vt:lpstr>
      <vt:lpstr>Raleway</vt:lpstr>
      <vt:lpstr>Ofis Teması</vt:lpstr>
      <vt:lpstr>OkCupid Verileri ile Profil Analizi</vt:lpstr>
      <vt:lpstr>Projemize Github hesabımızdan ulaşmak isterseniz..</vt:lpstr>
      <vt:lpstr>Projenin Amacı ve  Genel Bakış</vt:lpstr>
      <vt:lpstr>Projenin Amacı ve  Genel Bakış</vt:lpstr>
      <vt:lpstr>OkCupid Veriseti  </vt:lpstr>
      <vt:lpstr>OkCupid Profillerine Bakış</vt:lpstr>
      <vt:lpstr>PowerPoint Sunusu</vt:lpstr>
      <vt:lpstr>PowerPoint Sunusu</vt:lpstr>
      <vt:lpstr>PowerPoint Sunusu</vt:lpstr>
      <vt:lpstr>Essay İçeriği</vt:lpstr>
      <vt:lpstr>Örnek;</vt:lpstr>
      <vt:lpstr>Veri Temizleme</vt:lpstr>
      <vt:lpstr>Veri  Analizi</vt:lpstr>
      <vt:lpstr>PowerPoint Sunusu</vt:lpstr>
      <vt:lpstr>Veri Analizi</vt:lpstr>
      <vt:lpstr>Verilerin Modellenmesi</vt:lpstr>
      <vt:lpstr>Verilerin Araştırılması</vt:lpstr>
      <vt:lpstr>PowerPoint Sunusu</vt:lpstr>
      <vt:lpstr>PowerPoint Sunusu</vt:lpstr>
      <vt:lpstr>Kelimelerle Cinsiyet Tahmini</vt:lpstr>
      <vt:lpstr>Cümle bazlı cinsiyet tahmini</vt:lpstr>
      <vt:lpstr>PowerPoint Sunusu</vt:lpstr>
      <vt:lpstr>Olası İyileştirmeler</vt:lpstr>
      <vt:lpstr>PowerPoint Sunusu</vt:lpstr>
      <vt:lpstr>OkCupid için Sonuçlar ve Öneriler</vt:lpstr>
      <vt:lpstr>Tutarsız Kullanıcıları Filtreleme</vt:lpstr>
      <vt:lpstr>Bizi dinlediğiniz için 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OKCupid Verileri ile Kişisel Profil Analizi</dc:title>
  <dc:creator>Beril Dindar</dc:creator>
  <cp:lastModifiedBy>Beril Dindar</cp:lastModifiedBy>
  <cp:revision>11</cp:revision>
  <dcterms:created xsi:type="dcterms:W3CDTF">2022-03-28T10:30:44Z</dcterms:created>
  <dcterms:modified xsi:type="dcterms:W3CDTF">2022-05-20T11:49:56Z</dcterms:modified>
</cp:coreProperties>
</file>